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4" r:id="rId4"/>
    <p:sldMasterId id="2147483954" r:id="rId5"/>
    <p:sldMasterId id="2147483966" r:id="rId6"/>
  </p:sldMasterIdLst>
  <p:notesMasterIdLst>
    <p:notesMasterId r:id="rId17"/>
  </p:notesMasterIdLst>
  <p:handoutMasterIdLst>
    <p:handoutMasterId r:id="rId18"/>
  </p:handoutMasterIdLst>
  <p:sldIdLst>
    <p:sldId id="1028" r:id="rId7"/>
    <p:sldId id="1026" r:id="rId8"/>
    <p:sldId id="1032" r:id="rId9"/>
    <p:sldId id="1034" r:id="rId10"/>
    <p:sldId id="1035" r:id="rId11"/>
    <p:sldId id="1030" r:id="rId12"/>
    <p:sldId id="1031" r:id="rId13"/>
    <p:sldId id="1036" r:id="rId14"/>
    <p:sldId id="1037" r:id="rId15"/>
    <p:sldId id="1029" r:id="rId16"/>
  </p:sldIdLst>
  <p:sldSz cx="9144000" cy="5143500" type="screen16x9"/>
  <p:notesSz cx="7010400" cy="9236075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964" userDrawn="1">
          <p15:clr>
            <a:srgbClr val="A4A3A4"/>
          </p15:clr>
        </p15:guide>
        <p15:guide id="4" orient="horz" pos="2148" userDrawn="1">
          <p15:clr>
            <a:srgbClr val="A4A3A4"/>
          </p15:clr>
        </p15:guide>
        <p15:guide id="5" orient="horz" pos="2028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pos="2928" userDrawn="1">
          <p15:clr>
            <a:srgbClr val="A4A3A4"/>
          </p15:clr>
        </p15:guide>
        <p15:guide id="15" orient="horz" pos="2292" userDrawn="1">
          <p15:clr>
            <a:srgbClr val="A4A3A4"/>
          </p15:clr>
        </p15:guide>
        <p15:guide id="18" orient="horz" pos="2532" userDrawn="1">
          <p15:clr>
            <a:srgbClr val="A4A3A4"/>
          </p15:clr>
        </p15:guide>
        <p15:guide id="23" orient="horz" pos="1884" userDrawn="1">
          <p15:clr>
            <a:srgbClr val="A4A3A4"/>
          </p15:clr>
        </p15:guide>
        <p15:guide id="25" orient="horz" pos="840" userDrawn="1">
          <p15:clr>
            <a:srgbClr val="A4A3A4"/>
          </p15:clr>
        </p15:guide>
        <p15:guide id="26" orient="horz" pos="348" userDrawn="1">
          <p15:clr>
            <a:srgbClr val="A4A3A4"/>
          </p15:clr>
        </p15:guide>
        <p15:guide id="32" pos="4656" userDrawn="1">
          <p15:clr>
            <a:srgbClr val="A4A3A4"/>
          </p15:clr>
        </p15:guide>
        <p15:guide id="33" pos="360" userDrawn="1">
          <p15:clr>
            <a:srgbClr val="A4A3A4"/>
          </p15:clr>
        </p15:guide>
        <p15:guide id="34" pos="3720" userDrawn="1">
          <p15:clr>
            <a:srgbClr val="A4A3A4"/>
          </p15:clr>
        </p15:guide>
        <p15:guide id="37" orient="horz" pos="2844" userDrawn="1">
          <p15:clr>
            <a:srgbClr val="A4A3A4"/>
          </p15:clr>
        </p15:guide>
        <p15:guide id="38" orient="horz" pos="2892" userDrawn="1">
          <p15:clr>
            <a:srgbClr val="A4A3A4"/>
          </p15:clr>
        </p15:guide>
        <p15:guide id="39" orient="horz" pos="3156" userDrawn="1">
          <p15:clr>
            <a:srgbClr val="A4A3A4"/>
          </p15:clr>
        </p15:guide>
        <p15:guide id="41" orient="horz" pos="1404" userDrawn="1">
          <p15:clr>
            <a:srgbClr val="A4A3A4"/>
          </p15:clr>
        </p15:guide>
        <p15:guide id="43" orient="horz" pos="3240" userDrawn="1">
          <p15:clr>
            <a:srgbClr val="A4A3A4"/>
          </p15:clr>
        </p15:guide>
        <p15:guide id="46" orient="horz" pos="252" userDrawn="1">
          <p15:clr>
            <a:srgbClr val="A4A3A4"/>
          </p15:clr>
        </p15:guide>
        <p15:guide id="47" orient="horz" pos="516" userDrawn="1">
          <p15:clr>
            <a:srgbClr val="A4A3A4"/>
          </p15:clr>
        </p15:guide>
        <p15:guide id="48" orient="horz" pos="1116" userDrawn="1">
          <p15:clr>
            <a:srgbClr val="A4A3A4"/>
          </p15:clr>
        </p15:guide>
        <p15:guide id="52" pos="1944" userDrawn="1">
          <p15:clr>
            <a:srgbClr val="A4A3A4"/>
          </p15:clr>
        </p15:guide>
        <p15:guide id="57" pos="2832" userDrawn="1">
          <p15:clr>
            <a:srgbClr val="A4A3A4"/>
          </p15:clr>
        </p15:guide>
        <p15:guide id="58" pos="1896" userDrawn="1">
          <p15:clr>
            <a:srgbClr val="A4A3A4"/>
          </p15:clr>
        </p15:guide>
        <p15:guide id="59" pos="19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571" userDrawn="1">
          <p15:clr>
            <a:srgbClr val="A4A3A4"/>
          </p15:clr>
        </p15:guide>
        <p15:guide id="3" pos="251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E69"/>
    <a:srgbClr val="001D68"/>
    <a:srgbClr val="0073AE"/>
    <a:srgbClr val="3C0D59"/>
    <a:srgbClr val="389468"/>
    <a:srgbClr val="49C9D7"/>
    <a:srgbClr val="2EA4E3"/>
    <a:srgbClr val="004C76"/>
    <a:srgbClr val="808284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6" autoAdjust="0"/>
    <p:restoredTop sz="92900" autoAdjust="0"/>
  </p:normalViewPr>
  <p:slideViewPr>
    <p:cSldViewPr snapToGrid="0">
      <p:cViewPr varScale="1">
        <p:scale>
          <a:sx n="134" d="100"/>
          <a:sy n="134" d="100"/>
        </p:scale>
        <p:origin x="144" y="222"/>
      </p:cViewPr>
      <p:guideLst>
        <p:guide orient="horz" pos="2964"/>
        <p:guide orient="horz" pos="2148"/>
        <p:guide orient="horz" pos="2028"/>
        <p:guide orient="horz"/>
        <p:guide pos="2928"/>
        <p:guide orient="horz" pos="2292"/>
        <p:guide orient="horz" pos="2532"/>
        <p:guide orient="horz" pos="1884"/>
        <p:guide orient="horz" pos="840"/>
        <p:guide orient="horz" pos="348"/>
        <p:guide pos="4656"/>
        <p:guide pos="360"/>
        <p:guide pos="3720"/>
        <p:guide orient="horz" pos="2844"/>
        <p:guide orient="horz" pos="2892"/>
        <p:guide orient="horz" pos="3156"/>
        <p:guide orient="horz" pos="1404"/>
        <p:guide orient="horz" pos="3240"/>
        <p:guide orient="horz" pos="252"/>
        <p:guide orient="horz" pos="516"/>
        <p:guide orient="horz" pos="1116"/>
        <p:guide pos="1944"/>
        <p:guide pos="2832"/>
        <p:guide pos="1896"/>
        <p:guide pos="19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-2400" y="-80"/>
      </p:cViewPr>
      <p:guideLst>
        <p:guide orient="horz" pos="2909"/>
        <p:guide pos="2571"/>
        <p:guide pos="251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Gill Sans MT" panose="020B0502020104020203" pitchFamily="34" charset="0"/>
              <a:cs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F2F57-D5DA-A04C-B154-A84120DF7790}" type="datetimeFigureOut">
              <a:rPr lang="en-US" smtClean="0">
                <a:latin typeface="Gill Sans MT" panose="020B0502020104020203" pitchFamily="34" charset="0"/>
                <a:cs typeface="Arial"/>
              </a:rPr>
              <a:pPr/>
              <a:t>12/2/2018</a:t>
            </a:fld>
            <a:endParaRPr lang="en-US" dirty="0">
              <a:latin typeface="Gill Sans MT" panose="020B0502020104020203" pitchFamily="34" charset="0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Gill Sans MT" panose="020B0502020104020203" pitchFamily="34" charset="0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09BD4-3963-A84A-8685-A2D1039E15F8}" type="slidenum">
              <a:rPr lang="en-US" smtClean="0">
                <a:latin typeface="Gill Sans MT" panose="020B0502020104020203" pitchFamily="34" charset="0"/>
                <a:cs typeface="Arial"/>
              </a:rPr>
              <a:pPr/>
              <a:t>‹#›</a:t>
            </a:fld>
            <a:endParaRPr lang="en-US" dirty="0">
              <a:latin typeface="Gill Sans MT" panose="020B0502020104020203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0896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622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256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 MT" panose="020B0502020104020203" pitchFamily="34" charset="0"/>
              </a:defRPr>
            </a:lvl1pPr>
          </a:lstStyle>
          <a:p>
            <a:fld id="{274027C9-984B-6640-B41D-3E13A59B7426}" type="datetimeFigureOut">
              <a:rPr lang="en-US" smtClean="0"/>
              <a:pPr/>
              <a:t>12/2/2018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 MT" panose="020B0502020104020203" pitchFamily="34" charset="0"/>
              </a:defRPr>
            </a:lvl1pPr>
          </a:lstStyle>
          <a:p>
            <a:fld id="{1FF452F4-6318-A145-A06A-D18806542E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78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89" rtl="0" eaLnBrk="1" latinLnBrk="0" hangingPunct="1">
      <a:defRPr sz="12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189" algn="l" defTabSz="457189" rtl="0" eaLnBrk="1" latinLnBrk="0" hangingPunct="1">
      <a:defRPr sz="12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378" algn="l" defTabSz="457189" rtl="0" eaLnBrk="1" latinLnBrk="0" hangingPunct="1">
      <a:defRPr sz="12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566" algn="l" defTabSz="457189" rtl="0" eaLnBrk="1" latinLnBrk="0" hangingPunct="1">
      <a:defRPr sz="12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754" algn="l" defTabSz="457189" rtl="0" eaLnBrk="1" latinLnBrk="0" hangingPunct="1">
      <a:defRPr sz="12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452F4-6318-A145-A06A-D18806542E6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652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452F4-6318-A145-A06A-D18806542E6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495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line Title &amp;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2"/>
          <p:cNvSpPr txBox="1">
            <a:spLocks/>
          </p:cNvSpPr>
          <p:nvPr userDrawn="1"/>
        </p:nvSpPr>
        <p:spPr>
          <a:xfrm>
            <a:off x="8686798" y="4918648"/>
            <a:ext cx="474134" cy="223267"/>
          </a:xfrm>
          <a:prstGeom prst="rect">
            <a:avLst/>
          </a:prstGeom>
        </p:spPr>
        <p:txBody>
          <a:bodyPr vert="horz" lIns="91438" tIns="0" rIns="91438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C11250-DC59-974D-AF6D-E15FCF49EBD8}" type="slidenum">
              <a:rPr lang="en-US" sz="80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Arial"/>
              </a:rPr>
              <a:pPr algn="ctr"/>
              <a:t>‹#›</a:t>
            </a:fld>
            <a:endParaRPr lang="en-US" sz="8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Arial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52129" y="167789"/>
            <a:ext cx="7170504" cy="50990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2200" b="1" i="0" cap="all" baseline="0">
                <a:solidFill>
                  <a:srgbClr val="30C8FE"/>
                </a:solidFill>
                <a:latin typeface="Gill Sans MT" panose="020B0502020104020203" pitchFamily="34" charset="0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ADD PAGE SUB TITLE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58479" y="715543"/>
            <a:ext cx="7176854" cy="325857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2400" b="1" strike="noStrike" cap="all" baseline="0">
                <a:solidFill>
                  <a:schemeClr val="bg1"/>
                </a:solidFill>
                <a:latin typeface="Gill Sans MT" panose="020B0502020104020203" pitchFamily="34" charset="0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69875" y="1270001"/>
            <a:ext cx="8734425" cy="377825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73AE"/>
              </a:buClr>
              <a:buFontTx/>
              <a:buNone/>
              <a:defRPr sz="2000" b="1">
                <a:solidFill>
                  <a:srgbClr val="0073AE"/>
                </a:solidFill>
                <a:latin typeface="Gill Sans MT" panose="020B0502020104020203" pitchFamily="34" charset="0"/>
              </a:defRPr>
            </a:lvl1pPr>
            <a:lvl2pPr marL="457189" indent="-177796">
              <a:spcBef>
                <a:spcPts val="600"/>
              </a:spcBef>
              <a:buClr>
                <a:srgbClr val="001E69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804843" indent="-165096">
              <a:spcBef>
                <a:spcPts val="600"/>
              </a:spcBef>
              <a:buClr>
                <a:srgbClr val="001E69"/>
              </a:buClr>
              <a:buFont typeface="Tahoma" panose="020B0604030504040204" pitchFamily="34" charset="0"/>
              <a:buChar char="̶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033437" indent="-165096">
              <a:buClr>
                <a:srgbClr val="001E69"/>
              </a:buClr>
              <a:buFont typeface="Arial" panose="020B0604020202020204" pitchFamily="34" charset="0"/>
              <a:buChar char="•"/>
              <a:defRPr sz="1400">
                <a:latin typeface="Gill Sans MT" panose="020B0502020104020203" pitchFamily="34" charset="0"/>
              </a:defRPr>
            </a:lvl4pPr>
            <a:lvl5pPr marL="1262032" indent="-228594">
              <a:buClr>
                <a:srgbClr val="001E69"/>
              </a:buClr>
              <a:defRPr sz="12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5841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42150" y="4843464"/>
            <a:ext cx="2057400" cy="274637"/>
          </a:xfrm>
          <a:prstGeom prst="rect">
            <a:avLst/>
          </a:prstGeom>
        </p:spPr>
        <p:txBody>
          <a:bodyPr/>
          <a:lstStyle/>
          <a:p>
            <a:fld id="{7467E81D-E35B-481C-8D8E-7F934BC6EA6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" y="0"/>
            <a:ext cx="9141862" cy="5143500"/>
          </a:xfrm>
          <a:prstGeom prst="rect">
            <a:avLst/>
          </a:prstGeom>
        </p:spPr>
      </p:pic>
      <p:pic>
        <p:nvPicPr>
          <p:cNvPr id="7" name="Bild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54693" y="909107"/>
            <a:ext cx="1312647" cy="745372"/>
          </a:xfrm>
          <a:prstGeom prst="rect">
            <a:avLst/>
          </a:prstGeom>
          <a:ln>
            <a:noFill/>
          </a:ln>
        </p:spPr>
      </p:pic>
      <p:sp>
        <p:nvSpPr>
          <p:cNvPr id="8" name="Text Placeholder 117"/>
          <p:cNvSpPr txBox="1">
            <a:spLocks/>
          </p:cNvSpPr>
          <p:nvPr userDrawn="1"/>
        </p:nvSpPr>
        <p:spPr>
          <a:xfrm>
            <a:off x="396875" y="4923714"/>
            <a:ext cx="2793358" cy="9233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600" b="1" kern="1200" cap="all" baseline="0" smtClean="0">
                <a:solidFill>
                  <a:srgbClr val="00AEE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4800" b="1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4800" b="1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4800" b="1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4800" b="1" kern="1200" cap="all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" b="0" cap="none" dirty="0">
                <a:solidFill>
                  <a:srgbClr val="7F7F7F"/>
                </a:solidFill>
                <a:latin typeface="Gill Sans MT" panose="020B0502020104020203" pitchFamily="34" charset="0"/>
              </a:rPr>
              <a:t>HARMAN International. </a:t>
            </a:r>
            <a:r>
              <a:rPr lang="en-US" sz="600" b="0" cap="none" baseline="0" dirty="0">
                <a:solidFill>
                  <a:srgbClr val="7F7F7F"/>
                </a:solidFill>
                <a:latin typeface="Gill Sans MT" panose="020B0502020104020203" pitchFamily="34" charset="0"/>
              </a:rPr>
              <a:t> </a:t>
            </a:r>
            <a:r>
              <a:rPr lang="en-US" sz="600" b="0" cap="none" dirty="0">
                <a:solidFill>
                  <a:srgbClr val="7F7F7F"/>
                </a:solidFill>
                <a:latin typeface="Gill Sans MT" panose="020B0502020104020203" pitchFamily="34" charset="0"/>
              </a:rPr>
              <a:t>Confidential.</a:t>
            </a:r>
            <a:r>
              <a:rPr lang="en-US" sz="600" b="0" cap="none" baseline="0" dirty="0">
                <a:solidFill>
                  <a:srgbClr val="7F7F7F"/>
                </a:solidFill>
                <a:latin typeface="Gill Sans MT" panose="020B0502020104020203" pitchFamily="34" charset="0"/>
              </a:rPr>
              <a:t>  </a:t>
            </a:r>
            <a:r>
              <a:rPr lang="en-US" sz="600" b="0" cap="none" dirty="0">
                <a:solidFill>
                  <a:srgbClr val="7F7F7F"/>
                </a:solidFill>
                <a:latin typeface="Gill Sans MT" panose="020B0502020104020203" pitchFamily="34" charset="0"/>
              </a:rPr>
              <a:t>Copyright 2015.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06"/>
          <a:stretch/>
        </p:blipFill>
        <p:spPr bwMode="invGray">
          <a:xfrm>
            <a:off x="1588" y="4743451"/>
            <a:ext cx="9144000" cy="400050"/>
          </a:xfrm>
          <a:prstGeom prst="rect">
            <a:avLst/>
          </a:prstGeom>
        </p:spPr>
      </p:pic>
      <p:sp>
        <p:nvSpPr>
          <p:cNvPr id="9" name="Text Placeholder 117"/>
          <p:cNvSpPr txBox="1">
            <a:spLocks/>
          </p:cNvSpPr>
          <p:nvPr userDrawn="1"/>
        </p:nvSpPr>
        <p:spPr>
          <a:xfrm>
            <a:off x="2924175" y="4882158"/>
            <a:ext cx="3297238" cy="92334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600" b="1" kern="1200" cap="all" baseline="0" smtClean="0">
                <a:solidFill>
                  <a:srgbClr val="00AEE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4800" b="1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4800" b="1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4800" b="1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4800" b="1" kern="1200" cap="all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cap="none" dirty="0">
                <a:solidFill>
                  <a:srgbClr val="7F7F7F"/>
                </a:solidFill>
                <a:latin typeface="Gill Sans MT" panose="020B0502020104020203" pitchFamily="34" charset="0"/>
              </a:rPr>
              <a:t>HARMAN International. </a:t>
            </a:r>
            <a:r>
              <a:rPr lang="en-US" sz="600" b="0" cap="none" baseline="0" dirty="0">
                <a:solidFill>
                  <a:srgbClr val="7F7F7F"/>
                </a:solidFill>
                <a:latin typeface="Gill Sans MT" panose="020B0502020104020203" pitchFamily="34" charset="0"/>
              </a:rPr>
              <a:t> </a:t>
            </a:r>
            <a:r>
              <a:rPr lang="en-US" sz="600" b="0" cap="none" dirty="0">
                <a:solidFill>
                  <a:srgbClr val="7F7F7F"/>
                </a:solidFill>
                <a:latin typeface="Gill Sans MT" panose="020B0502020104020203" pitchFamily="34" charset="0"/>
              </a:rPr>
              <a:t>Confidential.</a:t>
            </a:r>
            <a:r>
              <a:rPr lang="en-US" sz="600" b="0" cap="none" baseline="0" dirty="0">
                <a:solidFill>
                  <a:srgbClr val="7F7F7F"/>
                </a:solidFill>
                <a:latin typeface="Gill Sans MT" panose="020B0502020104020203" pitchFamily="34" charset="0"/>
              </a:rPr>
              <a:t>  </a:t>
            </a:r>
            <a:r>
              <a:rPr lang="en-US" sz="600" b="0" cap="none" dirty="0">
                <a:solidFill>
                  <a:srgbClr val="7F7F7F"/>
                </a:solidFill>
                <a:latin typeface="Gill Sans MT" panose="020B0502020104020203" pitchFamily="34" charset="0"/>
              </a:rPr>
              <a:t>Copyright 2015.</a:t>
            </a:r>
          </a:p>
        </p:txBody>
      </p:sp>
      <p:pic>
        <p:nvPicPr>
          <p:cNvPr id="10" name="Bild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4" y="4806670"/>
            <a:ext cx="513292" cy="272187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69" y="0"/>
            <a:ext cx="9141862" cy="514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4" b="66156"/>
          <a:stretch/>
        </p:blipFill>
        <p:spPr bwMode="invGray">
          <a:xfrm>
            <a:off x="0" y="4991099"/>
            <a:ext cx="9144000" cy="170583"/>
          </a:xfrm>
          <a:prstGeom prst="rect">
            <a:avLst/>
          </a:prstGeom>
        </p:spPr>
      </p:pic>
      <p:sp>
        <p:nvSpPr>
          <p:cNvPr id="14" name="Text Placeholder 117"/>
          <p:cNvSpPr txBox="1">
            <a:spLocks/>
          </p:cNvSpPr>
          <p:nvPr userDrawn="1"/>
        </p:nvSpPr>
        <p:spPr>
          <a:xfrm>
            <a:off x="381000" y="5014266"/>
            <a:ext cx="2793358" cy="9233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600" b="1" kern="1200" cap="all" baseline="0" smtClean="0">
                <a:solidFill>
                  <a:srgbClr val="00AEE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4800" b="1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4800" b="1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4800" b="1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4800" b="1" kern="1200" cap="all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" b="0" cap="none" dirty="0">
                <a:solidFill>
                  <a:schemeClr val="bg1"/>
                </a:solidFill>
                <a:latin typeface="Gill Sans MT" panose="020B0502020104020203" pitchFamily="34" charset="0"/>
              </a:rPr>
              <a:t>HARMAN International. </a:t>
            </a:r>
            <a:r>
              <a:rPr lang="en-US" sz="600" b="0" cap="none" baseline="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600" b="0" cap="none" dirty="0">
                <a:solidFill>
                  <a:schemeClr val="bg1"/>
                </a:solidFill>
                <a:latin typeface="Gill Sans MT" panose="020B0502020104020203" pitchFamily="34" charset="0"/>
              </a:rPr>
              <a:t>Confidential.</a:t>
            </a:r>
            <a:r>
              <a:rPr lang="en-US" sz="600" b="0" cap="none" baseline="0" dirty="0">
                <a:solidFill>
                  <a:schemeClr val="bg1"/>
                </a:solidFill>
                <a:latin typeface="Gill Sans MT" panose="020B0502020104020203" pitchFamily="34" charset="0"/>
              </a:rPr>
              <a:t>  </a:t>
            </a:r>
            <a:r>
              <a:rPr lang="en-US" sz="600" b="0" cap="none" dirty="0">
                <a:solidFill>
                  <a:schemeClr val="bg1"/>
                </a:solidFill>
                <a:latin typeface="Gill Sans MT" panose="020B0502020104020203" pitchFamily="34" charset="0"/>
              </a:rPr>
              <a:t>Copyright 2018.</a:t>
            </a:r>
          </a:p>
        </p:txBody>
      </p:sp>
      <p:sp>
        <p:nvSpPr>
          <p:cNvPr id="15" name="Slide Number Placeholder 12"/>
          <p:cNvSpPr txBox="1">
            <a:spLocks/>
          </p:cNvSpPr>
          <p:nvPr userDrawn="1"/>
        </p:nvSpPr>
        <p:spPr>
          <a:xfrm>
            <a:off x="8686798" y="4991219"/>
            <a:ext cx="474134" cy="223267"/>
          </a:xfrm>
          <a:prstGeom prst="rect">
            <a:avLst/>
          </a:prstGeom>
        </p:spPr>
        <p:txBody>
          <a:bodyPr vert="horz" lIns="91438" tIns="0" rIns="91438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C11250-DC59-974D-AF6D-E15FCF49EBD8}" type="slidenum">
              <a:rPr lang="en-US" sz="800" smtClean="0">
                <a:solidFill>
                  <a:schemeClr val="bg1"/>
                </a:solidFill>
                <a:latin typeface="Gill Sans MT" panose="020B0502020104020203" pitchFamily="34" charset="0"/>
                <a:cs typeface="Arial"/>
              </a:rPr>
              <a:pPr algn="ctr"/>
              <a:t>‹#›</a:t>
            </a:fld>
            <a:endParaRPr lang="en-US" sz="800" dirty="0">
              <a:solidFill>
                <a:schemeClr val="bg1"/>
              </a:solidFill>
              <a:latin typeface="Gill Sans MT" panose="020B0502020104020203" pitchFamily="34" charset="0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34" y="470059"/>
            <a:ext cx="2945261" cy="203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9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-line Title &amp;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2"/>
          <p:cNvSpPr txBox="1">
            <a:spLocks/>
          </p:cNvSpPr>
          <p:nvPr userDrawn="1"/>
        </p:nvSpPr>
        <p:spPr>
          <a:xfrm>
            <a:off x="8686798" y="4918648"/>
            <a:ext cx="474134" cy="223267"/>
          </a:xfrm>
          <a:prstGeom prst="rect">
            <a:avLst/>
          </a:prstGeom>
        </p:spPr>
        <p:txBody>
          <a:bodyPr vert="horz" lIns="91438" tIns="0" rIns="91438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C11250-DC59-974D-AF6D-E15FCF49EBD8}" type="slidenum">
              <a:rPr lang="en-US" sz="80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Arial"/>
              </a:rPr>
              <a:pPr algn="ctr"/>
              <a:t>‹#›</a:t>
            </a:fld>
            <a:endParaRPr lang="en-US" sz="8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Arial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52129" y="167789"/>
            <a:ext cx="7170504" cy="50990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2200" b="1" i="0" cap="all" baseline="0">
                <a:solidFill>
                  <a:srgbClr val="30C8FE"/>
                </a:solidFill>
                <a:latin typeface="Gill Sans MT" panose="020B0502020104020203" pitchFamily="34" charset="0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ADD PAGE SUB TITLE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58479" y="715543"/>
            <a:ext cx="7176854" cy="325857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2400" b="1" strike="noStrike" cap="all" baseline="0">
                <a:solidFill>
                  <a:schemeClr val="bg1"/>
                </a:solidFill>
                <a:latin typeface="Gill Sans MT" panose="020B0502020104020203" pitchFamily="34" charset="0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69875" y="1270001"/>
            <a:ext cx="8734425" cy="377825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73AE"/>
              </a:buClr>
              <a:buFontTx/>
              <a:buNone/>
              <a:defRPr sz="2000" b="1">
                <a:solidFill>
                  <a:srgbClr val="0073AE"/>
                </a:solidFill>
                <a:latin typeface="Gill Sans MT" panose="020B0502020104020203" pitchFamily="34" charset="0"/>
              </a:defRPr>
            </a:lvl1pPr>
            <a:lvl2pPr marL="457189" indent="-177796">
              <a:spcBef>
                <a:spcPts val="600"/>
              </a:spcBef>
              <a:buClr>
                <a:srgbClr val="001E69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804843" indent="-165096">
              <a:spcBef>
                <a:spcPts val="600"/>
              </a:spcBef>
              <a:buClr>
                <a:srgbClr val="001E69"/>
              </a:buClr>
              <a:buFont typeface="Tahoma" panose="020B0604030504040204" pitchFamily="34" charset="0"/>
              <a:buChar char="̶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033437" indent="-165096">
              <a:buClr>
                <a:srgbClr val="001E69"/>
              </a:buClr>
              <a:buFont typeface="Arial" panose="020B0604020202020204" pitchFamily="34" charset="0"/>
              <a:buChar char="•"/>
              <a:defRPr sz="1400">
                <a:latin typeface="Gill Sans MT" panose="020B0502020104020203" pitchFamily="34" charset="0"/>
              </a:defRPr>
            </a:lvl4pPr>
            <a:lvl5pPr marL="1262032" indent="-228594">
              <a:buClr>
                <a:srgbClr val="001E69"/>
              </a:buClr>
              <a:defRPr sz="12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5354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46C7F27-7E2E-491A-A634-6749B81A159A}" type="datetimeFigureOut">
              <a:rPr lang="en-US" smtClean="0"/>
              <a:pPr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147E21C-E222-4CCD-9583-C097CFB24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98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46C7F27-7E2E-491A-A634-6749B81A159A}" type="datetimeFigureOut">
              <a:rPr lang="en-US" smtClean="0"/>
              <a:pPr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147E21C-E222-4CCD-9583-C097CFB24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26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46C7F27-7E2E-491A-A634-6749B81A159A}" type="datetimeFigureOut">
              <a:rPr lang="en-US" smtClean="0"/>
              <a:pPr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147E21C-E222-4CCD-9583-C097CFB24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07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46C7F27-7E2E-491A-A634-6749B81A159A}" type="datetimeFigureOut">
              <a:rPr lang="en-US" smtClean="0"/>
              <a:pPr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147E21C-E222-4CCD-9583-C097CFB24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89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46C7F27-7E2E-491A-A634-6749B81A159A}" type="datetimeFigureOut">
              <a:rPr lang="en-US" smtClean="0"/>
              <a:pPr/>
              <a:t>12/2/2018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147E21C-E222-4CCD-9583-C097CFB24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95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46C7F27-7E2E-491A-A634-6749B81A159A}" type="datetimeFigureOut">
              <a:rPr lang="en-US" smtClean="0"/>
              <a:pPr/>
              <a:t>12/2/2018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147E21C-E222-4CCD-9583-C097CFB24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1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46C7F27-7E2E-491A-A634-6749B81A159A}" type="datetimeFigureOut">
              <a:rPr lang="en-US" smtClean="0"/>
              <a:pPr/>
              <a:t>12/2/2018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147E21C-E222-4CCD-9583-C097CFB24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09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46C7F27-7E2E-491A-A634-6749B81A159A}" type="datetimeFigureOut">
              <a:rPr lang="en-US" smtClean="0"/>
              <a:pPr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147E21C-E222-4CCD-9583-C097CFB24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1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&amp;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2"/>
          <p:cNvSpPr txBox="1">
            <a:spLocks/>
          </p:cNvSpPr>
          <p:nvPr userDrawn="1"/>
        </p:nvSpPr>
        <p:spPr>
          <a:xfrm>
            <a:off x="8686798" y="4918648"/>
            <a:ext cx="474134" cy="223267"/>
          </a:xfrm>
          <a:prstGeom prst="rect">
            <a:avLst/>
          </a:prstGeom>
        </p:spPr>
        <p:txBody>
          <a:bodyPr vert="horz" lIns="91438" tIns="0" rIns="91438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C11250-DC59-974D-AF6D-E15FCF49EBD8}" type="slidenum">
              <a:rPr lang="en-US" sz="80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Arial"/>
              </a:rPr>
              <a:pPr algn="ctr"/>
              <a:t>‹#›</a:t>
            </a:fld>
            <a:endParaRPr lang="en-US" sz="8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Arial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52129" y="-62024"/>
            <a:ext cx="7170504" cy="50990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None/>
              <a:defRPr lang="en-CA" sz="2200" b="1" i="0" kern="1200" cap="none" baseline="0" dirty="0" smtClean="0">
                <a:solidFill>
                  <a:srgbClr val="30C8FE"/>
                </a:solidFill>
                <a:latin typeface="Gill Sans MT" panose="020B0502020104020203" pitchFamily="34" charset="0"/>
                <a:ea typeface="+mn-ea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ADD PAGE SUB TITLE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71180" y="618566"/>
            <a:ext cx="7697056" cy="43553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2400" b="1" strike="noStrike" cap="all" baseline="0">
                <a:solidFill>
                  <a:schemeClr val="bg1"/>
                </a:solidFill>
                <a:latin typeface="Gill Sans MT" panose="020B0502020104020203" pitchFamily="34" charset="0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add 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69876" y="1231900"/>
            <a:ext cx="8328025" cy="30480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73AE"/>
              </a:buClr>
              <a:buFontTx/>
              <a:buNone/>
              <a:defRPr sz="2400" b="1">
                <a:solidFill>
                  <a:srgbClr val="0073AE"/>
                </a:solidFill>
                <a:latin typeface="Gill Sans MT" panose="020B0502020104020203" pitchFamily="34" charset="0"/>
              </a:defRPr>
            </a:lvl1pPr>
            <a:lvl2pPr>
              <a:buClr>
                <a:srgbClr val="001E69"/>
              </a:buClr>
              <a:defRPr sz="1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>
              <a:buClr>
                <a:srgbClr val="001E69"/>
              </a:buClr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>
              <a:buClr>
                <a:srgbClr val="001E69"/>
              </a:buClr>
              <a:defRPr sz="1400">
                <a:latin typeface="Gill Sans MT" panose="020B0502020104020203" pitchFamily="34" charset="0"/>
              </a:defRPr>
            </a:lvl4pPr>
            <a:lvl5pPr>
              <a:buClr>
                <a:srgbClr val="001E69"/>
              </a:buClr>
              <a:defRPr sz="1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6019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46C7F27-7E2E-491A-A634-6749B81A159A}" type="datetimeFigureOut">
              <a:rPr lang="en-US" smtClean="0"/>
              <a:pPr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147E21C-E222-4CCD-9583-C097CFB24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87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46C7F27-7E2E-491A-A634-6749B81A159A}" type="datetimeFigureOut">
              <a:rPr lang="en-US" smtClean="0"/>
              <a:pPr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147E21C-E222-4CCD-9583-C097CFB24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24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46C7F27-7E2E-491A-A634-6749B81A159A}" type="datetimeFigureOut">
              <a:rPr lang="en-US" smtClean="0"/>
              <a:pPr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147E21C-E222-4CCD-9583-C097CFB24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8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E7D98-A791-4731-A290-6F5C2777AC5B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9408-E361-4CB2-B3F9-12F2C5EE3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36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42150" y="4843464"/>
            <a:ext cx="2057400" cy="274637"/>
          </a:xfrm>
          <a:prstGeom prst="rect">
            <a:avLst/>
          </a:prstGeom>
        </p:spPr>
        <p:txBody>
          <a:bodyPr/>
          <a:lstStyle/>
          <a:p>
            <a:fld id="{7467E81D-E35B-481C-8D8E-7F934BC6EA6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" y="0"/>
            <a:ext cx="9141862" cy="5143500"/>
          </a:xfrm>
          <a:prstGeom prst="rect">
            <a:avLst/>
          </a:prstGeom>
        </p:spPr>
      </p:pic>
      <p:pic>
        <p:nvPicPr>
          <p:cNvPr id="7" name="Bild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54693" y="909107"/>
            <a:ext cx="1312647" cy="745372"/>
          </a:xfrm>
          <a:prstGeom prst="rect">
            <a:avLst/>
          </a:prstGeom>
          <a:ln>
            <a:noFill/>
          </a:ln>
        </p:spPr>
      </p:pic>
      <p:sp>
        <p:nvSpPr>
          <p:cNvPr id="8" name="Text Placeholder 117"/>
          <p:cNvSpPr txBox="1">
            <a:spLocks/>
          </p:cNvSpPr>
          <p:nvPr userDrawn="1"/>
        </p:nvSpPr>
        <p:spPr>
          <a:xfrm>
            <a:off x="396875" y="4923714"/>
            <a:ext cx="2793358" cy="9233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600" b="1" kern="1200" cap="all" baseline="0" smtClean="0">
                <a:solidFill>
                  <a:srgbClr val="00AEE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4800" b="1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4800" b="1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4800" b="1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4800" b="1" kern="1200" cap="all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" b="0" cap="none" dirty="0">
                <a:solidFill>
                  <a:srgbClr val="7F7F7F"/>
                </a:solidFill>
                <a:latin typeface="Gill Sans MT" panose="020B0502020104020203" pitchFamily="34" charset="0"/>
              </a:rPr>
              <a:t>HARMAN International. </a:t>
            </a:r>
            <a:r>
              <a:rPr lang="en-US" sz="600" b="0" cap="none" baseline="0" dirty="0">
                <a:solidFill>
                  <a:srgbClr val="7F7F7F"/>
                </a:solidFill>
                <a:latin typeface="Gill Sans MT" panose="020B0502020104020203" pitchFamily="34" charset="0"/>
              </a:rPr>
              <a:t> </a:t>
            </a:r>
            <a:r>
              <a:rPr lang="en-US" sz="600" b="0" cap="none" dirty="0">
                <a:solidFill>
                  <a:srgbClr val="7F7F7F"/>
                </a:solidFill>
                <a:latin typeface="Gill Sans MT" panose="020B0502020104020203" pitchFamily="34" charset="0"/>
              </a:rPr>
              <a:t>Confidential.</a:t>
            </a:r>
            <a:r>
              <a:rPr lang="en-US" sz="600" b="0" cap="none" baseline="0" dirty="0">
                <a:solidFill>
                  <a:srgbClr val="7F7F7F"/>
                </a:solidFill>
                <a:latin typeface="Gill Sans MT" panose="020B0502020104020203" pitchFamily="34" charset="0"/>
              </a:rPr>
              <a:t>  </a:t>
            </a:r>
            <a:r>
              <a:rPr lang="en-US" sz="600" b="0" cap="none" dirty="0">
                <a:solidFill>
                  <a:srgbClr val="7F7F7F"/>
                </a:solidFill>
                <a:latin typeface="Gill Sans MT" panose="020B0502020104020203" pitchFamily="34" charset="0"/>
              </a:rPr>
              <a:t>Copyright 2015.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06"/>
          <a:stretch/>
        </p:blipFill>
        <p:spPr bwMode="invGray">
          <a:xfrm>
            <a:off x="1588" y="4743451"/>
            <a:ext cx="9144000" cy="400050"/>
          </a:xfrm>
          <a:prstGeom prst="rect">
            <a:avLst/>
          </a:prstGeom>
        </p:spPr>
      </p:pic>
      <p:sp>
        <p:nvSpPr>
          <p:cNvPr id="9" name="Text Placeholder 117"/>
          <p:cNvSpPr txBox="1">
            <a:spLocks/>
          </p:cNvSpPr>
          <p:nvPr userDrawn="1"/>
        </p:nvSpPr>
        <p:spPr>
          <a:xfrm>
            <a:off x="2924175" y="4882158"/>
            <a:ext cx="3297238" cy="92334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600" b="1" kern="1200" cap="all" baseline="0" smtClean="0">
                <a:solidFill>
                  <a:srgbClr val="00AEE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4800" b="1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4800" b="1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4800" b="1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4800" b="1" kern="1200" cap="all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cap="none" dirty="0">
                <a:solidFill>
                  <a:srgbClr val="7F7F7F"/>
                </a:solidFill>
                <a:latin typeface="Gill Sans MT" panose="020B0502020104020203" pitchFamily="34" charset="0"/>
              </a:rPr>
              <a:t>HARMAN International. </a:t>
            </a:r>
            <a:r>
              <a:rPr lang="en-US" sz="600" b="0" cap="none" baseline="0" dirty="0">
                <a:solidFill>
                  <a:srgbClr val="7F7F7F"/>
                </a:solidFill>
                <a:latin typeface="Gill Sans MT" panose="020B0502020104020203" pitchFamily="34" charset="0"/>
              </a:rPr>
              <a:t> </a:t>
            </a:r>
            <a:r>
              <a:rPr lang="en-US" sz="600" b="0" cap="none" dirty="0">
                <a:solidFill>
                  <a:srgbClr val="7F7F7F"/>
                </a:solidFill>
                <a:latin typeface="Gill Sans MT" panose="020B0502020104020203" pitchFamily="34" charset="0"/>
              </a:rPr>
              <a:t>Confidential.</a:t>
            </a:r>
            <a:r>
              <a:rPr lang="en-US" sz="600" b="0" cap="none" baseline="0" dirty="0">
                <a:solidFill>
                  <a:srgbClr val="7F7F7F"/>
                </a:solidFill>
                <a:latin typeface="Gill Sans MT" panose="020B0502020104020203" pitchFamily="34" charset="0"/>
              </a:rPr>
              <a:t>  </a:t>
            </a:r>
            <a:r>
              <a:rPr lang="en-US" sz="600" b="0" cap="none" dirty="0">
                <a:solidFill>
                  <a:srgbClr val="7F7F7F"/>
                </a:solidFill>
                <a:latin typeface="Gill Sans MT" panose="020B0502020104020203" pitchFamily="34" charset="0"/>
              </a:rPr>
              <a:t>Copyright 2015.</a:t>
            </a:r>
          </a:p>
        </p:txBody>
      </p:sp>
      <p:pic>
        <p:nvPicPr>
          <p:cNvPr id="10" name="Bild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4" y="4806670"/>
            <a:ext cx="513292" cy="272187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69" y="0"/>
            <a:ext cx="9141862" cy="514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4" b="66156"/>
          <a:stretch/>
        </p:blipFill>
        <p:spPr bwMode="invGray">
          <a:xfrm>
            <a:off x="0" y="4991099"/>
            <a:ext cx="9144000" cy="170583"/>
          </a:xfrm>
          <a:prstGeom prst="rect">
            <a:avLst/>
          </a:prstGeom>
        </p:spPr>
      </p:pic>
      <p:sp>
        <p:nvSpPr>
          <p:cNvPr id="14" name="Text Placeholder 117"/>
          <p:cNvSpPr txBox="1">
            <a:spLocks/>
          </p:cNvSpPr>
          <p:nvPr userDrawn="1"/>
        </p:nvSpPr>
        <p:spPr>
          <a:xfrm>
            <a:off x="381000" y="5014266"/>
            <a:ext cx="2793358" cy="9233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600" b="1" kern="1200" cap="all" baseline="0" smtClean="0">
                <a:solidFill>
                  <a:srgbClr val="00AEE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4800" b="1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4800" b="1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4800" b="1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4800" b="1" kern="1200" cap="all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" b="0" cap="none" dirty="0">
                <a:solidFill>
                  <a:schemeClr val="bg1"/>
                </a:solidFill>
                <a:latin typeface="Gill Sans MT" panose="020B0502020104020203" pitchFamily="34" charset="0"/>
              </a:rPr>
              <a:t>HARMAN International. </a:t>
            </a:r>
            <a:r>
              <a:rPr lang="en-US" sz="600" b="0" cap="none" baseline="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600" b="0" cap="none" dirty="0">
                <a:solidFill>
                  <a:schemeClr val="bg1"/>
                </a:solidFill>
                <a:latin typeface="Gill Sans MT" panose="020B0502020104020203" pitchFamily="34" charset="0"/>
              </a:rPr>
              <a:t>Confidential.</a:t>
            </a:r>
            <a:r>
              <a:rPr lang="en-US" sz="600" b="0" cap="none" baseline="0" dirty="0">
                <a:solidFill>
                  <a:schemeClr val="bg1"/>
                </a:solidFill>
                <a:latin typeface="Gill Sans MT" panose="020B0502020104020203" pitchFamily="34" charset="0"/>
              </a:rPr>
              <a:t>  </a:t>
            </a:r>
            <a:r>
              <a:rPr lang="en-US" sz="600" b="0" cap="none" dirty="0">
                <a:solidFill>
                  <a:schemeClr val="bg1"/>
                </a:solidFill>
                <a:latin typeface="Gill Sans MT" panose="020B0502020104020203" pitchFamily="34" charset="0"/>
              </a:rPr>
              <a:t>Copyright 2018.</a:t>
            </a:r>
          </a:p>
        </p:txBody>
      </p:sp>
      <p:sp>
        <p:nvSpPr>
          <p:cNvPr id="15" name="Slide Number Placeholder 12"/>
          <p:cNvSpPr txBox="1">
            <a:spLocks/>
          </p:cNvSpPr>
          <p:nvPr userDrawn="1"/>
        </p:nvSpPr>
        <p:spPr>
          <a:xfrm>
            <a:off x="8686798" y="4991219"/>
            <a:ext cx="474134" cy="223267"/>
          </a:xfrm>
          <a:prstGeom prst="rect">
            <a:avLst/>
          </a:prstGeom>
        </p:spPr>
        <p:txBody>
          <a:bodyPr vert="horz" lIns="91438" tIns="0" rIns="91438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C11250-DC59-974D-AF6D-E15FCF49EBD8}" type="slidenum">
              <a:rPr lang="en-US" sz="800" smtClean="0">
                <a:solidFill>
                  <a:schemeClr val="bg1"/>
                </a:solidFill>
                <a:latin typeface="Gill Sans MT" panose="020B0502020104020203" pitchFamily="34" charset="0"/>
                <a:cs typeface="Arial"/>
              </a:rPr>
              <a:pPr algn="ctr"/>
              <a:t>‹#›</a:t>
            </a:fld>
            <a:endParaRPr lang="en-US" sz="800" dirty="0">
              <a:solidFill>
                <a:schemeClr val="bg1"/>
              </a:solidFill>
              <a:latin typeface="Gill Sans MT" panose="020B0502020104020203" pitchFamily="34" charset="0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34" y="470059"/>
            <a:ext cx="2945261" cy="203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10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-line Title &amp;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2"/>
          <p:cNvSpPr txBox="1">
            <a:spLocks/>
          </p:cNvSpPr>
          <p:nvPr userDrawn="1"/>
        </p:nvSpPr>
        <p:spPr>
          <a:xfrm>
            <a:off x="8686798" y="4918648"/>
            <a:ext cx="474134" cy="223267"/>
          </a:xfrm>
          <a:prstGeom prst="rect">
            <a:avLst/>
          </a:prstGeom>
        </p:spPr>
        <p:txBody>
          <a:bodyPr vert="horz" lIns="91438" tIns="0" rIns="91438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C11250-DC59-974D-AF6D-E15FCF49EBD8}" type="slidenum">
              <a:rPr lang="en-US" sz="80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Arial"/>
              </a:rPr>
              <a:pPr algn="ctr"/>
              <a:t>‹#›</a:t>
            </a:fld>
            <a:endParaRPr lang="en-US" sz="8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Arial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52129" y="167789"/>
            <a:ext cx="7170504" cy="509905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2200" b="1" i="0" cap="all" baseline="0">
                <a:solidFill>
                  <a:srgbClr val="30C8FE"/>
                </a:solidFill>
                <a:latin typeface="Gill Sans MT" panose="020B0502020104020203" pitchFamily="34" charset="0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ADD PAGE SUB TITLE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58479" y="715543"/>
            <a:ext cx="7176854" cy="325857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2400" b="1" strike="noStrike" cap="all" baseline="0">
                <a:solidFill>
                  <a:schemeClr val="bg1"/>
                </a:solidFill>
                <a:latin typeface="Gill Sans MT" panose="020B0502020104020203" pitchFamily="34" charset="0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69875" y="1270001"/>
            <a:ext cx="8734425" cy="377825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73AE"/>
              </a:buClr>
              <a:buFontTx/>
              <a:buNone/>
              <a:defRPr sz="2000" b="1">
                <a:solidFill>
                  <a:srgbClr val="0073AE"/>
                </a:solidFill>
                <a:latin typeface="Gill Sans MT" panose="020B0502020104020203" pitchFamily="34" charset="0"/>
              </a:defRPr>
            </a:lvl1pPr>
            <a:lvl2pPr marL="457189" indent="-177796">
              <a:spcBef>
                <a:spcPts val="600"/>
              </a:spcBef>
              <a:buClr>
                <a:srgbClr val="001E69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804843" indent="-165096">
              <a:spcBef>
                <a:spcPts val="600"/>
              </a:spcBef>
              <a:buClr>
                <a:srgbClr val="001E69"/>
              </a:buClr>
              <a:buFont typeface="Tahoma" panose="020B0604030504040204" pitchFamily="34" charset="0"/>
              <a:buChar char="̶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033437" indent="-165096">
              <a:buClr>
                <a:srgbClr val="001E69"/>
              </a:buClr>
              <a:buFont typeface="Arial" panose="020B0604020202020204" pitchFamily="34" charset="0"/>
              <a:buChar char="•"/>
              <a:defRPr sz="1400">
                <a:latin typeface="Gill Sans MT" panose="020B0502020104020203" pitchFamily="34" charset="0"/>
              </a:defRPr>
            </a:lvl4pPr>
            <a:lvl5pPr marL="1262032" indent="-228594">
              <a:buClr>
                <a:srgbClr val="001E69"/>
              </a:buClr>
              <a:defRPr sz="12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3265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A2CFDAE-D340-426B-A2E7-A81D313B14BB}" type="datetimeFigureOut">
              <a:rPr lang="en-US" smtClean="0"/>
              <a:pPr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A93073F3-A17C-422B-8F3A-6E5DFF7D7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13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A2CFDAE-D340-426B-A2E7-A81D313B14BB}" type="datetimeFigureOut">
              <a:rPr lang="en-US" smtClean="0"/>
              <a:pPr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A93073F3-A17C-422B-8F3A-6E5DFF7D7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511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A2CFDAE-D340-426B-A2E7-A81D313B14BB}" type="datetimeFigureOut">
              <a:rPr lang="en-US" smtClean="0"/>
              <a:pPr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A93073F3-A17C-422B-8F3A-6E5DFF7D7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05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A2CFDAE-D340-426B-A2E7-A81D313B14BB}" type="datetimeFigureOut">
              <a:rPr lang="en-US" smtClean="0"/>
              <a:pPr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A93073F3-A17C-422B-8F3A-6E5DFF7D7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0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2"/>
          <p:cNvSpPr txBox="1">
            <a:spLocks/>
          </p:cNvSpPr>
          <p:nvPr userDrawn="1"/>
        </p:nvSpPr>
        <p:spPr>
          <a:xfrm>
            <a:off x="8686798" y="4918648"/>
            <a:ext cx="474134" cy="223267"/>
          </a:xfrm>
          <a:prstGeom prst="rect">
            <a:avLst/>
          </a:prstGeom>
        </p:spPr>
        <p:txBody>
          <a:bodyPr vert="horz" lIns="91438" tIns="0" rIns="91438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C11250-DC59-974D-AF6D-E15FCF49EBD8}" type="slidenum">
              <a:rPr lang="en-US" sz="80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Arial"/>
              </a:rPr>
              <a:pPr algn="ctr"/>
              <a:t>‹#›</a:t>
            </a:fld>
            <a:endParaRPr lang="en-US" sz="8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Arial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52129" y="-46460"/>
            <a:ext cx="7170504" cy="50990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None/>
              <a:defRPr lang="en-CA" sz="2200" b="1" i="0" kern="1200" cap="all" baseline="0" dirty="0" smtClean="0">
                <a:solidFill>
                  <a:srgbClr val="30C8FE"/>
                </a:solidFill>
                <a:latin typeface="Gill Sans MT" panose="020B0502020104020203" pitchFamily="34" charset="0"/>
                <a:ea typeface="+mn-ea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ADD PAGE SUB TITLE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58479" y="715543"/>
            <a:ext cx="7176854" cy="325857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2400" b="1" strike="noStrike" cap="all" baseline="0">
                <a:solidFill>
                  <a:schemeClr val="bg1"/>
                </a:solidFill>
                <a:latin typeface="Gill Sans MT" panose="020B0502020104020203" pitchFamily="34" charset="0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855515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A2CFDAE-D340-426B-A2E7-A81D313B14BB}" type="datetimeFigureOut">
              <a:rPr lang="en-US" smtClean="0"/>
              <a:pPr/>
              <a:t>12/2/2018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A93073F3-A17C-422B-8F3A-6E5DFF7D7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60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A2CFDAE-D340-426B-A2E7-A81D313B14BB}" type="datetimeFigureOut">
              <a:rPr lang="en-US" smtClean="0"/>
              <a:pPr/>
              <a:t>12/2/2018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A93073F3-A17C-422B-8F3A-6E5DFF7D7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829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A2CFDAE-D340-426B-A2E7-A81D313B14BB}" type="datetimeFigureOut">
              <a:rPr lang="en-US" smtClean="0"/>
              <a:pPr/>
              <a:t>12/2/2018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A93073F3-A17C-422B-8F3A-6E5DFF7D7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8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A2CFDAE-D340-426B-A2E7-A81D313B14BB}" type="datetimeFigureOut">
              <a:rPr lang="en-US" smtClean="0"/>
              <a:pPr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A93073F3-A17C-422B-8F3A-6E5DFF7D7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708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A2CFDAE-D340-426B-A2E7-A81D313B14BB}" type="datetimeFigureOut">
              <a:rPr lang="en-US" smtClean="0"/>
              <a:pPr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A93073F3-A17C-422B-8F3A-6E5DFF7D7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161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A2CFDAE-D340-426B-A2E7-A81D313B14BB}" type="datetimeFigureOut">
              <a:rPr lang="en-US" smtClean="0"/>
              <a:pPr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A93073F3-A17C-422B-8F3A-6E5DFF7D7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36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A2CFDAE-D340-426B-A2E7-A81D313B14BB}" type="datetimeFigureOut">
              <a:rPr lang="en-US" smtClean="0"/>
              <a:pPr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A93073F3-A17C-422B-8F3A-6E5DFF7D7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5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2"/>
          <p:cNvSpPr txBox="1">
            <a:spLocks/>
          </p:cNvSpPr>
          <p:nvPr userDrawn="1"/>
        </p:nvSpPr>
        <p:spPr>
          <a:xfrm>
            <a:off x="8686798" y="4918648"/>
            <a:ext cx="474134" cy="223267"/>
          </a:xfrm>
          <a:prstGeom prst="rect">
            <a:avLst/>
          </a:prstGeom>
        </p:spPr>
        <p:txBody>
          <a:bodyPr vert="horz" lIns="91438" tIns="0" rIns="91438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C11250-DC59-974D-AF6D-E15FCF49EBD8}" type="slidenum">
              <a:rPr lang="en-US" sz="80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Arial"/>
              </a:rPr>
              <a:pPr algn="ctr"/>
              <a:t>‹#›</a:t>
            </a:fld>
            <a:endParaRPr lang="en-US" sz="8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Arial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52129" y="-48577"/>
            <a:ext cx="7170504" cy="50990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None/>
              <a:defRPr lang="en-CA" sz="2200" b="1" i="0" kern="1200" cap="none" baseline="0" dirty="0" smtClean="0">
                <a:solidFill>
                  <a:srgbClr val="30C8FE"/>
                </a:solidFill>
                <a:latin typeface="Gill Sans MT" panose="020B0502020104020203" pitchFamily="34" charset="0"/>
                <a:ea typeface="+mn-ea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ADD PAGE SUB TITLE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58479" y="718718"/>
            <a:ext cx="7176854" cy="325857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lnSpc>
                <a:spcPct val="70000"/>
              </a:lnSpc>
              <a:spcBef>
                <a:spcPts val="0"/>
              </a:spcBef>
              <a:buNone/>
              <a:defRPr sz="2400" b="1" strike="noStrike" cap="all" baseline="0">
                <a:solidFill>
                  <a:schemeClr val="bg1"/>
                </a:solidFill>
                <a:latin typeface="Gill Sans MT" panose="020B0502020104020203" pitchFamily="34" charset="0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add </a:t>
            </a:r>
            <a:br>
              <a:rPr lang="en-CA" dirty="0"/>
            </a:br>
            <a:r>
              <a:rPr lang="en-CA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759992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61950" y="1897675"/>
            <a:ext cx="1955800" cy="27584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Slide Number Placeholder 12"/>
          <p:cNvSpPr txBox="1">
            <a:spLocks/>
          </p:cNvSpPr>
          <p:nvPr userDrawn="1"/>
        </p:nvSpPr>
        <p:spPr>
          <a:xfrm>
            <a:off x="8686798" y="4918647"/>
            <a:ext cx="474134" cy="223267"/>
          </a:xfrm>
          <a:prstGeom prst="rect">
            <a:avLst/>
          </a:prstGeom>
        </p:spPr>
        <p:txBody>
          <a:bodyPr vert="horz" lIns="91438" tIns="0" rIns="91438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C11250-DC59-974D-AF6D-E15FCF49EBD8}" type="slidenum">
              <a:rPr lang="en-US" sz="800" smtClean="0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cs typeface="Arial"/>
              </a:rPr>
              <a:pPr algn="ctr"/>
              <a:t>‹#›</a:t>
            </a:fld>
            <a:endParaRPr lang="en-US" sz="800" dirty="0">
              <a:solidFill>
                <a:prstClr val="white">
                  <a:lumMod val="50000"/>
                </a:prstClr>
              </a:solidFill>
              <a:latin typeface="Gill Sans MT" panose="020B0502020104020203" pitchFamily="34" charset="0"/>
              <a:cs typeface="Arial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52426" y="195899"/>
            <a:ext cx="6858000" cy="5099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lang="en-CA" sz="2200" b="1" i="0" kern="1200" cap="all" baseline="0" dirty="0" smtClean="0">
                <a:solidFill>
                  <a:srgbClr val="30C8FE"/>
                </a:solidFill>
                <a:latin typeface="Gill Sans MT" panose="020B0502020104020203" pitchFamily="34" charset="0"/>
                <a:ea typeface="+mn-ea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ADD PAGE SUB TITLE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1951" y="554674"/>
            <a:ext cx="7162799" cy="50990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lnSpc>
                <a:spcPct val="80000"/>
              </a:lnSpc>
              <a:buNone/>
              <a:defRPr sz="2400" b="1" baseline="0">
                <a:solidFill>
                  <a:schemeClr val="bg1"/>
                </a:solidFill>
                <a:latin typeface="Gill Sans MT" panose="020B0502020104020203" pitchFamily="34" charset="0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ADD PAGE TITLE</a:t>
            </a:r>
          </a:p>
        </p:txBody>
      </p:sp>
      <p:pic>
        <p:nvPicPr>
          <p:cNvPr id="39" name="Picture 38" descr="harmanKardonLogo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879" y="2448292"/>
            <a:ext cx="1068607" cy="185648"/>
          </a:xfrm>
          <a:prstGeom prst="rect">
            <a:avLst/>
          </a:prstGeom>
        </p:spPr>
      </p:pic>
      <p:sp>
        <p:nvSpPr>
          <p:cNvPr id="4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2" y="1643674"/>
            <a:ext cx="1949449" cy="25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600" b="1">
                <a:solidFill>
                  <a:srgbClr val="001E69"/>
                </a:solidFill>
                <a:latin typeface="Gill Sans MT" panose="020B0502020104020203" pitchFamily="34" charset="0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text</a:t>
            </a:r>
            <a:endParaRPr lang="en-US" dirty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501901" y="1643674"/>
            <a:ext cx="1974850" cy="25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600" b="1">
                <a:solidFill>
                  <a:srgbClr val="001E69"/>
                </a:solidFill>
                <a:latin typeface="Gill Sans MT" panose="020B0502020104020203" pitchFamily="34" charset="0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text</a:t>
            </a:r>
            <a:endParaRPr lang="en-US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832601" y="1643674"/>
            <a:ext cx="1973263" cy="25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600" b="1">
                <a:solidFill>
                  <a:srgbClr val="001E69"/>
                </a:solidFill>
                <a:latin typeface="Gill Sans MT" panose="020B0502020104020203" pitchFamily="34" charset="0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text</a:t>
            </a:r>
            <a:endParaRPr lang="en-US" dirty="0"/>
          </a:p>
        </p:txBody>
      </p:sp>
      <p:sp>
        <p:nvSpPr>
          <p:cNvPr id="4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501901" y="1897675"/>
            <a:ext cx="1974850" cy="27584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667250" y="1897675"/>
            <a:ext cx="1974850" cy="27584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68024" y="1646848"/>
            <a:ext cx="8621977" cy="3145068"/>
            <a:chOff x="268023" y="1576146"/>
            <a:chExt cx="8621977" cy="3300657"/>
          </a:xfrm>
        </p:grpSpPr>
        <p:cxnSp>
          <p:nvCxnSpPr>
            <p:cNvPr id="29" name="Straight Connector 28"/>
            <p:cNvCxnSpPr/>
            <p:nvPr userDrawn="1"/>
          </p:nvCxnSpPr>
          <p:spPr>
            <a:xfrm rot="5400000">
              <a:off x="-1380998" y="3226192"/>
              <a:ext cx="3299629" cy="1588"/>
            </a:xfrm>
            <a:prstGeom prst="line">
              <a:avLst/>
            </a:prstGeom>
            <a:ln w="25400" cap="rnd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 rot="5400000">
              <a:off x="759812" y="3226194"/>
              <a:ext cx="3299629" cy="1588"/>
            </a:xfrm>
            <a:prstGeom prst="line">
              <a:avLst/>
            </a:prstGeom>
            <a:ln w="25400" cap="rnd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 rot="5400000">
              <a:off x="2929197" y="3226195"/>
              <a:ext cx="3299629" cy="1588"/>
            </a:xfrm>
            <a:prstGeom prst="line">
              <a:avLst/>
            </a:prstGeom>
            <a:ln w="25400" cap="rnd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 rot="5400000">
              <a:off x="5098582" y="3226195"/>
              <a:ext cx="3299629" cy="1588"/>
            </a:xfrm>
            <a:prstGeom prst="line">
              <a:avLst/>
            </a:prstGeom>
            <a:ln w="25400" cap="rnd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rot="5400000">
              <a:off x="7239391" y="3225167"/>
              <a:ext cx="3299630" cy="1588"/>
            </a:xfrm>
            <a:prstGeom prst="line">
              <a:avLst/>
            </a:prstGeom>
            <a:ln w="25400" cap="rnd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667250" y="1643674"/>
            <a:ext cx="1974850" cy="25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600" b="1">
                <a:solidFill>
                  <a:srgbClr val="001E69"/>
                </a:solidFill>
                <a:latin typeface="Gill Sans MT" panose="020B0502020104020203" pitchFamily="34" charset="0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text</a:t>
            </a:r>
            <a:endParaRPr lang="en-US" dirty="0"/>
          </a:p>
        </p:txBody>
      </p:sp>
      <p:sp>
        <p:nvSpPr>
          <p:cNvPr id="49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6831014" y="1897675"/>
            <a:ext cx="1974850" cy="275846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76225" y="1266191"/>
            <a:ext cx="8382000" cy="314325"/>
          </a:xfrm>
        </p:spPr>
        <p:txBody>
          <a:bodyPr/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20155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61950" y="1882772"/>
            <a:ext cx="2693171" cy="277336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Slide Number Placeholder 12"/>
          <p:cNvSpPr txBox="1">
            <a:spLocks/>
          </p:cNvSpPr>
          <p:nvPr userDrawn="1"/>
        </p:nvSpPr>
        <p:spPr>
          <a:xfrm>
            <a:off x="8686798" y="4918647"/>
            <a:ext cx="474134" cy="223267"/>
          </a:xfrm>
          <a:prstGeom prst="rect">
            <a:avLst/>
          </a:prstGeom>
        </p:spPr>
        <p:txBody>
          <a:bodyPr vert="horz" lIns="91438" tIns="0" rIns="91438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C11250-DC59-974D-AF6D-E15FCF49EBD8}" type="slidenum">
              <a:rPr lang="en-US" sz="800" smtClean="0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cs typeface="Arial"/>
              </a:rPr>
              <a:pPr algn="ctr"/>
              <a:t>‹#›</a:t>
            </a:fld>
            <a:endParaRPr lang="en-US" sz="800" dirty="0">
              <a:solidFill>
                <a:prstClr val="white">
                  <a:lumMod val="50000"/>
                </a:prstClr>
              </a:solidFill>
              <a:latin typeface="Gill Sans MT" panose="020B0502020104020203" pitchFamily="34" charset="0"/>
              <a:cs typeface="Arial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52426" y="195899"/>
            <a:ext cx="6858000" cy="5099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lang="en-CA" sz="2200" b="1" i="0" kern="1200" cap="all" baseline="0" dirty="0" smtClean="0">
                <a:solidFill>
                  <a:srgbClr val="30C8FE"/>
                </a:solidFill>
                <a:latin typeface="Gill Sans MT" panose="020B0502020104020203" pitchFamily="34" charset="0"/>
                <a:ea typeface="+mn-ea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ADD PAGE SUB TITLE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1951" y="554674"/>
            <a:ext cx="7162799" cy="50990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lnSpc>
                <a:spcPct val="80000"/>
              </a:lnSpc>
              <a:buNone/>
              <a:defRPr sz="2400" b="1" baseline="0">
                <a:solidFill>
                  <a:schemeClr val="bg1"/>
                </a:solidFill>
                <a:latin typeface="Gill Sans MT" panose="020B0502020104020203" pitchFamily="34" charset="0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ADD PAGE TITLE</a:t>
            </a:r>
          </a:p>
        </p:txBody>
      </p:sp>
      <p:pic>
        <p:nvPicPr>
          <p:cNvPr id="39" name="Picture 38" descr="harmanKardonLogo cop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879" y="2448292"/>
            <a:ext cx="1068607" cy="185648"/>
          </a:xfrm>
          <a:prstGeom prst="rect">
            <a:avLst/>
          </a:prstGeom>
        </p:spPr>
      </p:pic>
      <p:sp>
        <p:nvSpPr>
          <p:cNvPr id="4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7" y="1634149"/>
            <a:ext cx="2684426" cy="25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600" b="1">
                <a:solidFill>
                  <a:srgbClr val="001E69"/>
                </a:solidFill>
                <a:latin typeface="Gill Sans MT" panose="020B0502020104020203" pitchFamily="34" charset="0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text</a:t>
            </a:r>
            <a:endParaRPr lang="en-US" dirty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211940" y="1634149"/>
            <a:ext cx="2710289" cy="25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600" b="1">
                <a:solidFill>
                  <a:srgbClr val="001E69"/>
                </a:solidFill>
                <a:latin typeface="Gill Sans MT" panose="020B0502020104020203" pitchFamily="34" charset="0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text</a:t>
            </a:r>
            <a:endParaRPr lang="en-US" dirty="0"/>
          </a:p>
        </p:txBody>
      </p:sp>
      <p:sp>
        <p:nvSpPr>
          <p:cNvPr id="4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3221465" y="1882772"/>
            <a:ext cx="2710289" cy="277336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098277" y="1882772"/>
            <a:ext cx="2710110" cy="277336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58498" y="1647825"/>
            <a:ext cx="8619284" cy="3144094"/>
            <a:chOff x="253804" y="1577171"/>
            <a:chExt cx="6495387" cy="3299632"/>
          </a:xfrm>
        </p:grpSpPr>
        <p:cxnSp>
          <p:nvCxnSpPr>
            <p:cNvPr id="29" name="Straight Connector 28"/>
            <p:cNvCxnSpPr/>
            <p:nvPr userDrawn="1"/>
          </p:nvCxnSpPr>
          <p:spPr>
            <a:xfrm rot="5400000">
              <a:off x="-1395217" y="3226192"/>
              <a:ext cx="3299629" cy="1588"/>
            </a:xfrm>
            <a:prstGeom prst="line">
              <a:avLst/>
            </a:prstGeom>
            <a:ln w="25400" cap="rnd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 rot="5400000">
              <a:off x="759812" y="3226194"/>
              <a:ext cx="3299629" cy="1588"/>
            </a:xfrm>
            <a:prstGeom prst="line">
              <a:avLst/>
            </a:prstGeom>
            <a:ln w="25400" cap="rnd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 rot="5400000">
              <a:off x="2929197" y="3226195"/>
              <a:ext cx="3299629" cy="1588"/>
            </a:xfrm>
            <a:prstGeom prst="line">
              <a:avLst/>
            </a:prstGeom>
            <a:ln w="25400" cap="rnd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 rot="5400000">
              <a:off x="5098582" y="3226195"/>
              <a:ext cx="3299629" cy="1588"/>
            </a:xfrm>
            <a:prstGeom prst="line">
              <a:avLst/>
            </a:prstGeom>
            <a:ln w="25400" cap="rnd"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6088752" y="1634149"/>
            <a:ext cx="2710110" cy="25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600" b="1">
                <a:solidFill>
                  <a:srgbClr val="001E69"/>
                </a:solidFill>
                <a:latin typeface="Gill Sans MT" panose="020B0502020104020203" pitchFamily="34" charset="0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text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267134" y="1256052"/>
            <a:ext cx="8686365" cy="4352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256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001E69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1E69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1E69"/>
              </a:buClr>
              <a:defRPr sz="1400"/>
            </a:lvl4pPr>
            <a:lvl5pPr>
              <a:buClr>
                <a:srgbClr val="001E69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8BA006DE-B335-45F8-A63C-C0D22F33FD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3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E7D98-A791-4731-A290-6F5C2777AC5B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9408-E361-4CB2-B3F9-12F2C5EE3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8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7E81D-E35B-481C-8D8E-7F934BC6EA6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0733"/>
            <a:ext cx="9141291" cy="5143500"/>
          </a:xfrm>
          <a:prstGeom prst="rect">
            <a:avLst/>
          </a:prstGeom>
        </p:spPr>
      </p:pic>
      <p:sp>
        <p:nvSpPr>
          <p:cNvPr id="7" name="Content Placeholder 126"/>
          <p:cNvSpPr txBox="1">
            <a:spLocks/>
          </p:cNvSpPr>
          <p:nvPr userDrawn="1"/>
        </p:nvSpPr>
        <p:spPr>
          <a:xfrm>
            <a:off x="2949511" y="3485909"/>
            <a:ext cx="6092889" cy="74163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7189" rtl="0" eaLnBrk="1" latinLnBrk="0" hangingPunct="1">
              <a:lnSpc>
                <a:spcPct val="85000"/>
              </a:lnSpc>
              <a:spcBef>
                <a:spcPts val="1200"/>
              </a:spcBef>
              <a:buClr>
                <a:srgbClr val="0073AE"/>
              </a:buClr>
              <a:buFontTx/>
              <a:buNone/>
              <a:defRPr lang="en-US" sz="2800" b="1" kern="1200" cap="all" spc="0" baseline="0" dirty="0">
                <a:solidFill>
                  <a:srgbClr val="002060"/>
                </a:solidFill>
                <a:latin typeface="+mj-lt"/>
                <a:ea typeface="Corbel" charset="0"/>
                <a:cs typeface="Corbe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DEFAULT COVER PAGE</a:t>
            </a:r>
          </a:p>
        </p:txBody>
      </p:sp>
      <p:sp>
        <p:nvSpPr>
          <p:cNvPr id="8" name="Content Placeholder 126"/>
          <p:cNvSpPr txBox="1">
            <a:spLocks/>
          </p:cNvSpPr>
          <p:nvPr userDrawn="1"/>
        </p:nvSpPr>
        <p:spPr>
          <a:xfrm>
            <a:off x="2949511" y="4012452"/>
            <a:ext cx="6092889" cy="33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800" cap="all" spc="0" baseline="0">
                <a:solidFill>
                  <a:srgbClr val="002060"/>
                </a:solidFill>
                <a:latin typeface="+mj-lt"/>
                <a:ea typeface="Corbel" charset="0"/>
                <a:cs typeface="Corbe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>
                <a:solidFill>
                  <a:srgbClr val="2EA4E3"/>
                </a:solidFill>
                <a:latin typeface="Gill Sans MT"/>
                <a:cs typeface="Gill Sans MT"/>
              </a:rPr>
              <a:t>PRESENTER</a:t>
            </a:r>
          </a:p>
        </p:txBody>
      </p:sp>
      <p:sp>
        <p:nvSpPr>
          <p:cNvPr id="9" name="Content Placeholder 126"/>
          <p:cNvSpPr txBox="1">
            <a:spLocks/>
          </p:cNvSpPr>
          <p:nvPr userDrawn="1"/>
        </p:nvSpPr>
        <p:spPr>
          <a:xfrm>
            <a:off x="2949511" y="4247776"/>
            <a:ext cx="6092889" cy="33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800" cap="all" spc="0" baseline="0">
                <a:solidFill>
                  <a:srgbClr val="002060"/>
                </a:solidFill>
                <a:latin typeface="+mj-lt"/>
                <a:ea typeface="Corbel" charset="0"/>
                <a:cs typeface="Corbe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DATE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8" t="25189" r="19882" b="17207"/>
          <a:stretch/>
        </p:blipFill>
        <p:spPr>
          <a:xfrm>
            <a:off x="336412" y="3260185"/>
            <a:ext cx="2896356" cy="138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5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jpeg"/><Relationship Id="rId20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588" y="-2608"/>
            <a:ext cx="9144000" cy="1133475"/>
          </a:xfrm>
          <a:prstGeom prst="rect">
            <a:avLst/>
          </a:prstGeom>
        </p:spPr>
      </p:pic>
      <p:sp>
        <p:nvSpPr>
          <p:cNvPr id="6" name="Text Placeholder 117"/>
          <p:cNvSpPr txBox="1">
            <a:spLocks/>
          </p:cNvSpPr>
          <p:nvPr userDrawn="1"/>
        </p:nvSpPr>
        <p:spPr>
          <a:xfrm>
            <a:off x="396875" y="4923714"/>
            <a:ext cx="2793358" cy="9233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600" b="1" kern="1200" cap="all" baseline="0" smtClean="0">
                <a:solidFill>
                  <a:srgbClr val="00AEE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4800" b="1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4800" b="1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4800" b="1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4800" b="1" kern="1200" cap="all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" b="0" cap="none" dirty="0">
                <a:solidFill>
                  <a:srgbClr val="7F7F7F"/>
                </a:solidFill>
                <a:latin typeface="Gill Sans MT" panose="020B0502020104020203" pitchFamily="34" charset="0"/>
              </a:rPr>
              <a:t>HARMAN International. </a:t>
            </a:r>
            <a:r>
              <a:rPr lang="en-US" sz="600" b="0" cap="none" baseline="0" dirty="0">
                <a:solidFill>
                  <a:srgbClr val="7F7F7F"/>
                </a:solidFill>
                <a:latin typeface="Gill Sans MT" panose="020B0502020104020203" pitchFamily="34" charset="0"/>
              </a:rPr>
              <a:t> </a:t>
            </a:r>
            <a:r>
              <a:rPr lang="en-US" sz="600" b="0" cap="none" dirty="0">
                <a:solidFill>
                  <a:srgbClr val="7F7F7F"/>
                </a:solidFill>
                <a:latin typeface="Gill Sans MT" panose="020B0502020104020203" pitchFamily="34" charset="0"/>
              </a:rPr>
              <a:t>Confidential.</a:t>
            </a:r>
            <a:r>
              <a:rPr lang="en-US" sz="600" b="0" cap="none" baseline="0" dirty="0">
                <a:solidFill>
                  <a:srgbClr val="7F7F7F"/>
                </a:solidFill>
                <a:latin typeface="Gill Sans MT" panose="020B0502020104020203" pitchFamily="34" charset="0"/>
              </a:rPr>
              <a:t>  </a:t>
            </a:r>
            <a:r>
              <a:rPr lang="en-US" sz="600" b="0" cap="none" dirty="0">
                <a:solidFill>
                  <a:srgbClr val="7F7F7F"/>
                </a:solidFill>
                <a:latin typeface="Gill Sans MT" panose="020B0502020104020203" pitchFamily="34" charset="0"/>
              </a:rPr>
              <a:t>Copyright 2018.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273051" y="338140"/>
            <a:ext cx="7434929" cy="751190"/>
          </a:xfrm>
          <a:prstGeom prst="rect">
            <a:avLst/>
          </a:prstGeom>
        </p:spPr>
        <p:txBody>
          <a:bodyPr vert="horz" lIns="91438" tIns="45719" rIns="91438" bIns="45719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73050" y="1270446"/>
            <a:ext cx="8642669" cy="386524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Rectangle 11"/>
          <p:cNvSpPr/>
          <p:nvPr userDrawn="1"/>
        </p:nvSpPr>
        <p:spPr>
          <a:xfrm rot="10800000">
            <a:off x="3037036" y="3873501"/>
            <a:ext cx="6106964" cy="1335805"/>
          </a:xfrm>
          <a:prstGeom prst="rect">
            <a:avLst/>
          </a:prstGeom>
          <a:blipFill dpi="0" rotWithShape="1">
            <a:blip r:embed="rId14"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43" t="5616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42150" y="4843464"/>
            <a:ext cx="2057400" cy="274637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7467E81D-E35B-481C-8D8E-7F934BC6EA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3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951" r:id="rId6"/>
    <p:sldLayoutId id="2147483874" r:id="rId7"/>
    <p:sldLayoutId id="2147483979" r:id="rId8"/>
    <p:sldLayoutId id="2147483980" r:id="rId9"/>
    <p:sldLayoutId id="2147484010" r:id="rId10"/>
    <p:sldLayoutId id="2147484011" r:id="rId11"/>
  </p:sldLayoutIdLst>
  <p:hf hdr="0" ftr="0" dt="0"/>
  <p:txStyles>
    <p:titleStyle>
      <a:lvl1pPr marL="0" indent="0" algn="l" defTabSz="457189" rtl="0" eaLnBrk="1" latinLnBrk="0" hangingPunct="1">
        <a:lnSpc>
          <a:spcPct val="70000"/>
        </a:lnSpc>
        <a:spcBef>
          <a:spcPts val="0"/>
        </a:spcBef>
        <a:buFont typeface="Arial"/>
        <a:buNone/>
        <a:defRPr lang="en-US" sz="2400" b="1" strike="noStrike" kern="1200" cap="all" spc="0" baseline="0" dirty="0">
          <a:solidFill>
            <a:schemeClr val="bg1"/>
          </a:solidFill>
          <a:latin typeface="Gill Sans MT" panose="020B0502020104020203" pitchFamily="34" charset="0"/>
          <a:ea typeface="+mn-ea"/>
          <a:cs typeface="Arial"/>
        </a:defRPr>
      </a:lvl1pPr>
    </p:titleStyle>
    <p:bodyStyle>
      <a:lvl1pPr marL="0" indent="0" algn="l" defTabSz="457189" rtl="0" eaLnBrk="1" latinLnBrk="0" hangingPunct="1">
        <a:lnSpc>
          <a:spcPct val="85000"/>
        </a:lnSpc>
        <a:spcBef>
          <a:spcPts val="1200"/>
        </a:spcBef>
        <a:buClr>
          <a:srgbClr val="0073AE"/>
        </a:buClr>
        <a:buFont typeface="Arial" panose="020B0604020202020204" pitchFamily="34" charset="0"/>
        <a:buNone/>
        <a:defRPr lang="en-US" sz="2000" b="1" kern="1200" dirty="0" smtClean="0">
          <a:solidFill>
            <a:srgbClr val="0073AE"/>
          </a:solidFill>
          <a:latin typeface="Gill Sans MT" panose="020B0502020104020203" pitchFamily="34" charset="0"/>
          <a:ea typeface="+mn-ea"/>
          <a:cs typeface="+mn-cs"/>
        </a:defRPr>
      </a:lvl1pPr>
      <a:lvl2pPr marL="457189" indent="-173034" algn="l" defTabSz="457189" rtl="0" eaLnBrk="1" latinLnBrk="0" hangingPunct="1">
        <a:lnSpc>
          <a:spcPct val="85000"/>
        </a:lnSpc>
        <a:spcBef>
          <a:spcPts val="1200"/>
        </a:spcBef>
        <a:buClr>
          <a:srgbClr val="001E69"/>
        </a:buClr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087411" indent="-173034" algn="l" defTabSz="457189" rtl="0" eaLnBrk="1" latinLnBrk="0" hangingPunct="1">
        <a:lnSpc>
          <a:spcPct val="85000"/>
        </a:lnSpc>
        <a:spcBef>
          <a:spcPts val="1200"/>
        </a:spcBef>
        <a:buClr>
          <a:srgbClr val="001E69"/>
        </a:buClr>
        <a:buFont typeface="Tahoma" panose="020B0604030504040204" pitchFamily="34" charset="0"/>
        <a:buChar char="̶"/>
        <a:defRPr lang="en-US" sz="1600" kern="1200" dirty="0" smtClean="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0" pos="240" userDrawn="1">
          <p15:clr>
            <a:srgbClr val="F26B43"/>
          </p15:clr>
        </p15:guide>
        <p15:guide id="3" pos="5520" userDrawn="1">
          <p15:clr>
            <a:srgbClr val="F26B43"/>
          </p15:clr>
        </p15:guide>
        <p15:guide id="4" orient="horz" pos="616" userDrawn="1">
          <p15:clr>
            <a:srgbClr val="F26B43"/>
          </p15:clr>
        </p15:guide>
        <p15:guide id="5" orient="horz" pos="248" userDrawn="1">
          <p15:clr>
            <a:srgbClr val="F26B43"/>
          </p15:clr>
        </p15:guide>
        <p15:guide id="6" orient="horz" pos="948" userDrawn="1">
          <p15:clr>
            <a:srgbClr val="F26B43"/>
          </p15:clr>
        </p15:guide>
        <p15:guide id="7" orient="horz" pos="3012" userDrawn="1">
          <p15:clr>
            <a:srgbClr val="F26B43"/>
          </p15:clr>
        </p15:guide>
        <p15:guide id="8" orient="horz" pos="10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042150" y="4843464"/>
            <a:ext cx="2057400" cy="274637"/>
          </a:xfrm>
          <a:prstGeom prst="rect">
            <a:avLst/>
          </a:prstGeom>
        </p:spPr>
        <p:txBody>
          <a:bodyPr/>
          <a:lstStyle/>
          <a:p>
            <a:fld id="{7467E81D-E35B-481C-8D8E-7F934BC6EA6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69" y="0"/>
            <a:ext cx="9141862" cy="5143500"/>
          </a:xfrm>
          <a:prstGeom prst="rect">
            <a:avLst/>
          </a:prstGeom>
        </p:spPr>
      </p:pic>
      <p:pic>
        <p:nvPicPr>
          <p:cNvPr id="9" name="Bild 1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54693" y="909107"/>
            <a:ext cx="1312647" cy="745372"/>
          </a:xfrm>
          <a:prstGeom prst="rect">
            <a:avLst/>
          </a:prstGeom>
          <a:ln>
            <a:noFill/>
          </a:ln>
        </p:spPr>
      </p:pic>
      <p:sp>
        <p:nvSpPr>
          <p:cNvPr id="10" name="Text Placeholder 117"/>
          <p:cNvSpPr txBox="1">
            <a:spLocks/>
          </p:cNvSpPr>
          <p:nvPr userDrawn="1"/>
        </p:nvSpPr>
        <p:spPr>
          <a:xfrm>
            <a:off x="396875" y="4923714"/>
            <a:ext cx="2793358" cy="9233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600" b="1" kern="1200" cap="all" baseline="0" smtClean="0">
                <a:solidFill>
                  <a:srgbClr val="00AEE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4800" b="1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4800" b="1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4800" b="1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4800" b="1" kern="1200" cap="all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" b="0" cap="none" dirty="0">
                <a:solidFill>
                  <a:srgbClr val="7F7F7F"/>
                </a:solidFill>
                <a:latin typeface="Gill Sans MT" panose="020B0502020104020203" pitchFamily="34" charset="0"/>
              </a:rPr>
              <a:t>HARMAN International. </a:t>
            </a:r>
            <a:r>
              <a:rPr lang="en-US" sz="600" b="0" cap="none" baseline="0" dirty="0">
                <a:solidFill>
                  <a:srgbClr val="7F7F7F"/>
                </a:solidFill>
                <a:latin typeface="Gill Sans MT" panose="020B0502020104020203" pitchFamily="34" charset="0"/>
              </a:rPr>
              <a:t> </a:t>
            </a:r>
            <a:r>
              <a:rPr lang="en-US" sz="600" b="0" cap="none" dirty="0">
                <a:solidFill>
                  <a:srgbClr val="7F7F7F"/>
                </a:solidFill>
                <a:latin typeface="Gill Sans MT" panose="020B0502020104020203" pitchFamily="34" charset="0"/>
              </a:rPr>
              <a:t>Confidential.</a:t>
            </a:r>
            <a:r>
              <a:rPr lang="en-US" sz="600" b="0" cap="none" baseline="0" dirty="0">
                <a:solidFill>
                  <a:srgbClr val="7F7F7F"/>
                </a:solidFill>
                <a:latin typeface="Gill Sans MT" panose="020B0502020104020203" pitchFamily="34" charset="0"/>
              </a:rPr>
              <a:t>  </a:t>
            </a:r>
            <a:r>
              <a:rPr lang="en-US" sz="600" b="0" cap="none" dirty="0">
                <a:solidFill>
                  <a:srgbClr val="7F7F7F"/>
                </a:solidFill>
                <a:latin typeface="Gill Sans MT" panose="020B0502020104020203" pitchFamily="34" charset="0"/>
              </a:rPr>
              <a:t>Copyright 2015.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06"/>
          <a:stretch/>
        </p:blipFill>
        <p:spPr bwMode="invGray">
          <a:xfrm>
            <a:off x="1588" y="4743451"/>
            <a:ext cx="9144000" cy="400050"/>
          </a:xfrm>
          <a:prstGeom prst="rect">
            <a:avLst/>
          </a:prstGeom>
        </p:spPr>
      </p:pic>
      <p:sp>
        <p:nvSpPr>
          <p:cNvPr id="12" name="Text Placeholder 117"/>
          <p:cNvSpPr txBox="1">
            <a:spLocks/>
          </p:cNvSpPr>
          <p:nvPr userDrawn="1"/>
        </p:nvSpPr>
        <p:spPr>
          <a:xfrm>
            <a:off x="2924175" y="4882158"/>
            <a:ext cx="3297238" cy="92334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600" b="1" kern="1200" cap="all" baseline="0" smtClean="0">
                <a:solidFill>
                  <a:srgbClr val="00AEE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4800" b="1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4800" b="1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4800" b="1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4800" b="1" kern="1200" cap="all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cap="none" dirty="0">
                <a:solidFill>
                  <a:srgbClr val="7F7F7F"/>
                </a:solidFill>
                <a:latin typeface="Gill Sans MT" panose="020B0502020104020203" pitchFamily="34" charset="0"/>
              </a:rPr>
              <a:t>HARMAN International. </a:t>
            </a:r>
            <a:r>
              <a:rPr lang="en-US" sz="600" b="0" cap="none" baseline="0" dirty="0">
                <a:solidFill>
                  <a:srgbClr val="7F7F7F"/>
                </a:solidFill>
                <a:latin typeface="Gill Sans MT" panose="020B0502020104020203" pitchFamily="34" charset="0"/>
              </a:rPr>
              <a:t> </a:t>
            </a:r>
            <a:r>
              <a:rPr lang="en-US" sz="600" b="0" cap="none" dirty="0">
                <a:solidFill>
                  <a:srgbClr val="7F7F7F"/>
                </a:solidFill>
                <a:latin typeface="Gill Sans MT" panose="020B0502020104020203" pitchFamily="34" charset="0"/>
              </a:rPr>
              <a:t>Confidential.</a:t>
            </a:r>
            <a:r>
              <a:rPr lang="en-US" sz="600" b="0" cap="none" baseline="0" dirty="0">
                <a:solidFill>
                  <a:srgbClr val="7F7F7F"/>
                </a:solidFill>
                <a:latin typeface="Gill Sans MT" panose="020B0502020104020203" pitchFamily="34" charset="0"/>
              </a:rPr>
              <a:t>  </a:t>
            </a:r>
            <a:r>
              <a:rPr lang="en-US" sz="600" b="0" cap="none" dirty="0">
                <a:solidFill>
                  <a:srgbClr val="7F7F7F"/>
                </a:solidFill>
                <a:latin typeface="Gill Sans MT" panose="020B0502020104020203" pitchFamily="34" charset="0"/>
              </a:rPr>
              <a:t>Copyright 2015.</a:t>
            </a:r>
          </a:p>
        </p:txBody>
      </p:sp>
      <p:pic>
        <p:nvPicPr>
          <p:cNvPr id="13" name="Bild 15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4" y="4806670"/>
            <a:ext cx="513292" cy="272187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69" y="0"/>
            <a:ext cx="9141862" cy="5143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4" b="66156"/>
          <a:stretch/>
        </p:blipFill>
        <p:spPr bwMode="invGray">
          <a:xfrm>
            <a:off x="0" y="4991099"/>
            <a:ext cx="9144000" cy="170583"/>
          </a:xfrm>
          <a:prstGeom prst="rect">
            <a:avLst/>
          </a:prstGeom>
        </p:spPr>
      </p:pic>
      <p:sp>
        <p:nvSpPr>
          <p:cNvPr id="17" name="Text Placeholder 117"/>
          <p:cNvSpPr txBox="1">
            <a:spLocks/>
          </p:cNvSpPr>
          <p:nvPr userDrawn="1"/>
        </p:nvSpPr>
        <p:spPr>
          <a:xfrm>
            <a:off x="381000" y="5014266"/>
            <a:ext cx="2793358" cy="9233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600" b="1" kern="1200" cap="all" baseline="0" smtClean="0">
                <a:solidFill>
                  <a:srgbClr val="00AEE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4800" b="1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4800" b="1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4800" b="1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4800" b="1" kern="1200" cap="all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" b="0" cap="none" dirty="0">
                <a:solidFill>
                  <a:schemeClr val="bg1"/>
                </a:solidFill>
                <a:latin typeface="Gill Sans MT" panose="020B0502020104020203" pitchFamily="34" charset="0"/>
              </a:rPr>
              <a:t>HARMAN International. </a:t>
            </a:r>
            <a:r>
              <a:rPr lang="en-US" sz="600" b="0" cap="none" baseline="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600" b="0" cap="none" dirty="0">
                <a:solidFill>
                  <a:schemeClr val="bg1"/>
                </a:solidFill>
                <a:latin typeface="Gill Sans MT" panose="020B0502020104020203" pitchFamily="34" charset="0"/>
              </a:rPr>
              <a:t>Confidential.</a:t>
            </a:r>
            <a:r>
              <a:rPr lang="en-US" sz="600" b="0" cap="none" baseline="0" dirty="0">
                <a:solidFill>
                  <a:schemeClr val="bg1"/>
                </a:solidFill>
                <a:latin typeface="Gill Sans MT" panose="020B0502020104020203" pitchFamily="34" charset="0"/>
              </a:rPr>
              <a:t>  </a:t>
            </a:r>
            <a:r>
              <a:rPr lang="en-US" sz="600" b="0" cap="none" dirty="0">
                <a:solidFill>
                  <a:schemeClr val="bg1"/>
                </a:solidFill>
                <a:latin typeface="Gill Sans MT" panose="020B0502020104020203" pitchFamily="34" charset="0"/>
              </a:rPr>
              <a:t>Copyright 2018.</a:t>
            </a:r>
          </a:p>
        </p:txBody>
      </p:sp>
      <p:sp>
        <p:nvSpPr>
          <p:cNvPr id="18" name="Slide Number Placeholder 12"/>
          <p:cNvSpPr txBox="1">
            <a:spLocks/>
          </p:cNvSpPr>
          <p:nvPr userDrawn="1"/>
        </p:nvSpPr>
        <p:spPr>
          <a:xfrm>
            <a:off x="8686798" y="4991219"/>
            <a:ext cx="474134" cy="223267"/>
          </a:xfrm>
          <a:prstGeom prst="rect">
            <a:avLst/>
          </a:prstGeom>
        </p:spPr>
        <p:txBody>
          <a:bodyPr vert="horz" lIns="91438" tIns="0" rIns="91438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C11250-DC59-974D-AF6D-E15FCF49EBD8}" type="slidenum">
              <a:rPr lang="en-US" sz="800" smtClean="0">
                <a:solidFill>
                  <a:schemeClr val="bg1"/>
                </a:solidFill>
                <a:latin typeface="Gill Sans MT" panose="020B0502020104020203" pitchFamily="34" charset="0"/>
                <a:cs typeface="Arial"/>
              </a:rPr>
              <a:pPr algn="ctr"/>
              <a:t>‹#›</a:t>
            </a:fld>
            <a:endParaRPr lang="en-US" sz="800" dirty="0">
              <a:solidFill>
                <a:schemeClr val="bg1"/>
              </a:solidFill>
              <a:latin typeface="Gill Sans MT" panose="020B0502020104020203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855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81" r:id="rId12"/>
    <p:sldLayoutId id="2147483982" r:id="rId13"/>
    <p:sldLayoutId id="214748398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08"/>
          <a:stretch>
            <a:fillRect/>
          </a:stretch>
        </p:blipFill>
        <p:spPr bwMode="invGray">
          <a:xfrm>
            <a:off x="0" y="-2736"/>
            <a:ext cx="9144000" cy="5428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3285327"/>
            <a:ext cx="9144000" cy="1858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8" t="25189" r="19882" b="17207"/>
          <a:stretch/>
        </p:blipFill>
        <p:spPr>
          <a:xfrm>
            <a:off x="7992529" y="0"/>
            <a:ext cx="1098873" cy="523921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 userDrawn="1"/>
        </p:nvSpPr>
        <p:spPr>
          <a:xfrm>
            <a:off x="290746" y="93333"/>
            <a:ext cx="7176854" cy="325857"/>
          </a:xfrm>
          <a:prstGeom prst="rect">
            <a:avLst/>
          </a:prstGeom>
        </p:spPr>
        <p:txBody>
          <a:bodyPr/>
          <a:lstStyle>
            <a:lvl1pPr marL="0" indent="0" algn="l" defTabSz="457189" rtl="0" eaLnBrk="1" latinLnBrk="0" hangingPunct="1">
              <a:lnSpc>
                <a:spcPct val="85000"/>
              </a:lnSpc>
              <a:spcBef>
                <a:spcPts val="1200"/>
              </a:spcBef>
              <a:buClr>
                <a:srgbClr val="0073AE"/>
              </a:buClr>
              <a:buFont typeface="Arial" panose="020B0604020202020204" pitchFamily="34" charset="0"/>
              <a:buNone/>
              <a:defRPr lang="en-US" sz="2000" b="1" kern="1200" dirty="0" smtClean="0">
                <a:solidFill>
                  <a:srgbClr val="0073AE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189" indent="-173034" algn="l" defTabSz="457189" rtl="0" eaLnBrk="1" latinLnBrk="0" hangingPunct="1">
              <a:lnSpc>
                <a:spcPct val="85000"/>
              </a:lnSpc>
              <a:spcBef>
                <a:spcPts val="1200"/>
              </a:spcBef>
              <a:buClr>
                <a:srgbClr val="001E69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628650" indent="-168275" algn="l" defTabSz="457189" rtl="0" eaLnBrk="1" latinLnBrk="0" hangingPunct="1">
              <a:lnSpc>
                <a:spcPct val="85000"/>
              </a:lnSpc>
              <a:spcBef>
                <a:spcPts val="1200"/>
              </a:spcBef>
              <a:buClr>
                <a:srgbClr val="001E69"/>
              </a:buClr>
              <a:buFont typeface="Tahoma" panose="020B0604030504040204" pitchFamily="34" charset="0"/>
              <a:buChar char="̶"/>
              <a:tabLst>
                <a:tab pos="973138" algn="l"/>
              </a:tabLst>
              <a:defRPr lang="en-US" sz="1600" kern="120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02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arcam.co.uk/range/fmj.htm" TargetMode="Externa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hyperlink" Target="https://dtslisten.box.com/s/3hjj10ok3kr7oj57xa8uj59j3e2chjpy" TargetMode="Externa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s://dtslisten.box.com/s/6gjq1s2csgoqw9qdu6uhxfm4chy6biem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s://youtu.be/HdDjkgqH7f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733"/>
            <a:ext cx="9141291" cy="5184233"/>
          </a:xfrm>
          <a:prstGeom prst="rect">
            <a:avLst/>
          </a:prstGeom>
        </p:spPr>
      </p:pic>
      <p:sp>
        <p:nvSpPr>
          <p:cNvPr id="12" name="Content Placeholder 126"/>
          <p:cNvSpPr txBox="1">
            <a:spLocks/>
          </p:cNvSpPr>
          <p:nvPr/>
        </p:nvSpPr>
        <p:spPr>
          <a:xfrm>
            <a:off x="2949511" y="3485909"/>
            <a:ext cx="6092889" cy="74163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7189" rtl="0" eaLnBrk="1" latinLnBrk="0" hangingPunct="1">
              <a:lnSpc>
                <a:spcPct val="85000"/>
              </a:lnSpc>
              <a:spcBef>
                <a:spcPts val="1200"/>
              </a:spcBef>
              <a:buClr>
                <a:srgbClr val="0073AE"/>
              </a:buClr>
              <a:buFontTx/>
              <a:buNone/>
              <a:defRPr lang="en-US" sz="2800" b="1" kern="1200" cap="all" spc="0" baseline="0" dirty="0">
                <a:solidFill>
                  <a:srgbClr val="002060"/>
                </a:solidFill>
                <a:latin typeface="+mj-lt"/>
                <a:ea typeface="Corbel" charset="0"/>
                <a:cs typeface="Corbe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cs-CZ" noProof="1">
                <a:solidFill>
                  <a:schemeClr val="bg1"/>
                </a:solidFill>
                <a:latin typeface="Gill Sans MT" panose="020B0502020104020203" pitchFamily="34" charset="0"/>
              </a:rPr>
              <a:t>Imax enhanced program </a:t>
            </a:r>
          </a:p>
        </p:txBody>
      </p:sp>
      <p:sp>
        <p:nvSpPr>
          <p:cNvPr id="13" name="Content Placeholder 126"/>
          <p:cNvSpPr txBox="1">
            <a:spLocks/>
          </p:cNvSpPr>
          <p:nvPr/>
        </p:nvSpPr>
        <p:spPr>
          <a:xfrm>
            <a:off x="2949511" y="4012452"/>
            <a:ext cx="6092889" cy="33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800" cap="all" spc="0" baseline="0">
                <a:solidFill>
                  <a:srgbClr val="002060"/>
                </a:solidFill>
                <a:latin typeface="+mj-lt"/>
                <a:ea typeface="Corbel" charset="0"/>
                <a:cs typeface="Corbe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100" noProof="1">
                <a:solidFill>
                  <a:srgbClr val="2EA4E3"/>
                </a:solidFill>
                <a:latin typeface="Gill Sans MT"/>
                <a:cs typeface="Gill Sans MT"/>
              </a:rPr>
              <a:t>Dannica Brown – Marketing coordinator luxury audio</a:t>
            </a:r>
          </a:p>
        </p:txBody>
      </p:sp>
      <p:sp>
        <p:nvSpPr>
          <p:cNvPr id="14" name="Content Placeholder 126"/>
          <p:cNvSpPr txBox="1">
            <a:spLocks/>
          </p:cNvSpPr>
          <p:nvPr/>
        </p:nvSpPr>
        <p:spPr>
          <a:xfrm>
            <a:off x="2949511" y="4247776"/>
            <a:ext cx="6092889" cy="33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800" cap="all" spc="0" baseline="0">
                <a:solidFill>
                  <a:srgbClr val="002060"/>
                </a:solidFill>
                <a:latin typeface="+mj-lt"/>
                <a:ea typeface="Corbel" charset="0"/>
                <a:cs typeface="Corbe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noProof="1">
                <a:solidFill>
                  <a:schemeClr val="bg1"/>
                </a:solidFill>
                <a:latin typeface="Gill Sans MT" panose="020B0502020104020203" pitchFamily="34" charset="0"/>
              </a:rPr>
              <a:t>Prosinec 2018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8" t="25189" r="19882" b="17207"/>
          <a:stretch/>
        </p:blipFill>
        <p:spPr>
          <a:xfrm>
            <a:off x="389139" y="3264109"/>
            <a:ext cx="2626623" cy="125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51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0733"/>
            <a:ext cx="9141291" cy="514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2104"/>
            <a:ext cx="3266562" cy="2257967"/>
          </a:xfrm>
          <a:prstGeom prst="rect">
            <a:avLst/>
          </a:prstGeom>
        </p:spPr>
      </p:pic>
      <p:sp>
        <p:nvSpPr>
          <p:cNvPr id="12" name="Content Placeholder 126"/>
          <p:cNvSpPr txBox="1">
            <a:spLocks/>
          </p:cNvSpPr>
          <p:nvPr/>
        </p:nvSpPr>
        <p:spPr>
          <a:xfrm>
            <a:off x="3051111" y="3714042"/>
            <a:ext cx="5874525" cy="74163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7189" rtl="0" eaLnBrk="1" latinLnBrk="0" hangingPunct="1">
              <a:lnSpc>
                <a:spcPct val="85000"/>
              </a:lnSpc>
              <a:spcBef>
                <a:spcPts val="1200"/>
              </a:spcBef>
              <a:buClr>
                <a:srgbClr val="0073AE"/>
              </a:buClr>
              <a:buFontTx/>
              <a:buNone/>
              <a:defRPr lang="en-US" sz="2800" b="1" kern="1200" cap="all" spc="0" baseline="0" dirty="0">
                <a:solidFill>
                  <a:srgbClr val="002060"/>
                </a:solidFill>
                <a:latin typeface="+mj-lt"/>
                <a:ea typeface="Corbel" charset="0"/>
                <a:cs typeface="Corbe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cs-CZ" dirty="0">
                <a:solidFill>
                  <a:schemeClr val="bg1"/>
                </a:solidFill>
                <a:latin typeface="Gill Sans MT" panose="020B0502020104020203" pitchFamily="34" charset="0"/>
              </a:rPr>
              <a:t>DĚKUJEME ZA POZORNOST</a:t>
            </a:r>
            <a:endParaRPr 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268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>
            <a:spLocks/>
          </p:cNvSpPr>
          <p:nvPr/>
        </p:nvSpPr>
        <p:spPr>
          <a:xfrm>
            <a:off x="290746" y="93333"/>
            <a:ext cx="7176854" cy="325857"/>
          </a:xfrm>
          <a:prstGeom prst="rect">
            <a:avLst/>
          </a:prstGeom>
        </p:spPr>
        <p:txBody>
          <a:bodyPr/>
          <a:lstStyle>
            <a:lvl1pPr marL="0" indent="0" algn="l" defTabSz="457189" rtl="0" eaLnBrk="1" latinLnBrk="0" hangingPunct="1">
              <a:lnSpc>
                <a:spcPct val="85000"/>
              </a:lnSpc>
              <a:spcBef>
                <a:spcPts val="1200"/>
              </a:spcBef>
              <a:buClr>
                <a:srgbClr val="0073AE"/>
              </a:buClr>
              <a:buFont typeface="Arial" panose="020B0604020202020204" pitchFamily="34" charset="0"/>
              <a:buNone/>
              <a:defRPr lang="en-US" sz="2000" b="1" kern="1200" dirty="0" smtClean="0">
                <a:solidFill>
                  <a:srgbClr val="0073AE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189" indent="-173034" algn="l" defTabSz="457189" rtl="0" eaLnBrk="1" latinLnBrk="0" hangingPunct="1">
              <a:lnSpc>
                <a:spcPct val="85000"/>
              </a:lnSpc>
              <a:spcBef>
                <a:spcPts val="1200"/>
              </a:spcBef>
              <a:buClr>
                <a:srgbClr val="001E69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628650" indent="-168275" algn="l" defTabSz="457189" rtl="0" eaLnBrk="1" latinLnBrk="0" hangingPunct="1">
              <a:lnSpc>
                <a:spcPct val="85000"/>
              </a:lnSpc>
              <a:spcBef>
                <a:spcPts val="1200"/>
              </a:spcBef>
              <a:buClr>
                <a:srgbClr val="001E69"/>
              </a:buClr>
              <a:buFont typeface="Tahoma" panose="020B0604030504040204" pitchFamily="34" charset="0"/>
              <a:buChar char="̶"/>
              <a:tabLst>
                <a:tab pos="973138" algn="l"/>
              </a:tabLst>
              <a:defRPr lang="en-US" sz="1600" kern="120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noProof="1">
                <a:solidFill>
                  <a:schemeClr val="bg1"/>
                </a:solidFill>
              </a:rPr>
              <a:t>Co je to IMAX Enhanced Program?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0746" y="1059473"/>
            <a:ext cx="8269165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noProof="1"/>
              <a:t>IMAX Enhanced je nový licenční a certifikační program pro domácí zábavu.</a:t>
            </a:r>
          </a:p>
          <a:p>
            <a:r>
              <a:rPr lang="cs-CZ" sz="1400" noProof="1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noProof="1"/>
              <a:t>Logo IMAX Enhanced mohou používat pouze špičkové produkty pro domácí kino, které projdou certifikací a splňují přísné výkonnostní standardy. Tyto standardy stanovili hlavní hráči filmového průmyslu IMAX, DTS a Hollywood, aby zavedli, povýšili a sjednotili obrazové i zvukové parametry pro špičková AV zařízení. </a:t>
            </a:r>
          </a:p>
          <a:p>
            <a:endParaRPr lang="cs-CZ" sz="1400" noProof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noProof="1"/>
              <a:t>Pro plnou optimalizaci IMAX Enhanced je nutný IMAX Enhanced Hardware a IMAX Enhanced obsah, které pokrývají čtyři pilíře programu IMAX Enhanced. </a:t>
            </a:r>
          </a:p>
          <a:p>
            <a:endParaRPr lang="cs-CZ" sz="1400" noProof="1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400" noProof="1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400" noProof="1"/>
          </a:p>
          <a:p>
            <a:r>
              <a:rPr lang="cs-CZ" sz="1400" noProof="1"/>
              <a:t>    </a:t>
            </a:r>
          </a:p>
          <a:p>
            <a:endParaRPr lang="cs-CZ" sz="1400" noProof="1"/>
          </a:p>
          <a:p>
            <a:endParaRPr lang="cs-CZ" sz="1100" noProof="1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696" y="3495504"/>
            <a:ext cx="2487263" cy="85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66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 txBox="1">
            <a:spLocks/>
          </p:cNvSpPr>
          <p:nvPr/>
        </p:nvSpPr>
        <p:spPr>
          <a:xfrm>
            <a:off x="290746" y="93333"/>
            <a:ext cx="7176854" cy="325857"/>
          </a:xfrm>
          <a:prstGeom prst="rect">
            <a:avLst/>
          </a:prstGeom>
        </p:spPr>
        <p:txBody>
          <a:bodyPr/>
          <a:lstStyle>
            <a:lvl1pPr marL="0" indent="0" algn="l" defTabSz="457189" rtl="0" eaLnBrk="1" latinLnBrk="0" hangingPunct="1">
              <a:lnSpc>
                <a:spcPct val="85000"/>
              </a:lnSpc>
              <a:spcBef>
                <a:spcPts val="1200"/>
              </a:spcBef>
              <a:buClr>
                <a:srgbClr val="0073AE"/>
              </a:buClr>
              <a:buFont typeface="Arial" panose="020B0604020202020204" pitchFamily="34" charset="0"/>
              <a:buNone/>
              <a:defRPr lang="en-US" sz="2000" b="1" kern="1200" dirty="0" smtClean="0">
                <a:solidFill>
                  <a:srgbClr val="0073AE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189" indent="-173034" algn="l" defTabSz="457189" rtl="0" eaLnBrk="1" latinLnBrk="0" hangingPunct="1">
              <a:lnSpc>
                <a:spcPct val="85000"/>
              </a:lnSpc>
              <a:spcBef>
                <a:spcPts val="1200"/>
              </a:spcBef>
              <a:buClr>
                <a:srgbClr val="001E69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628650" indent="-168275" algn="l" defTabSz="457189" rtl="0" eaLnBrk="1" latinLnBrk="0" hangingPunct="1">
              <a:lnSpc>
                <a:spcPct val="85000"/>
              </a:lnSpc>
              <a:spcBef>
                <a:spcPts val="1200"/>
              </a:spcBef>
              <a:buClr>
                <a:srgbClr val="001E69"/>
              </a:buClr>
              <a:buFont typeface="Tahoma" panose="020B0604030504040204" pitchFamily="34" charset="0"/>
              <a:buChar char="̶"/>
              <a:tabLst>
                <a:tab pos="973138" algn="l"/>
              </a:tabLst>
              <a:defRPr lang="en-US" sz="1600" kern="120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192565" y="93333"/>
            <a:ext cx="7176854" cy="325857"/>
          </a:xfrm>
          <a:prstGeom prst="rect">
            <a:avLst/>
          </a:prstGeom>
        </p:spPr>
        <p:txBody>
          <a:bodyPr/>
          <a:lstStyle>
            <a:lvl1pPr marL="0" indent="0" algn="l" defTabSz="457189" rtl="0" eaLnBrk="1" latinLnBrk="0" hangingPunct="1">
              <a:lnSpc>
                <a:spcPct val="85000"/>
              </a:lnSpc>
              <a:spcBef>
                <a:spcPts val="1200"/>
              </a:spcBef>
              <a:buClr>
                <a:srgbClr val="0073AE"/>
              </a:buClr>
              <a:buFont typeface="Arial" panose="020B0604020202020204" pitchFamily="34" charset="0"/>
              <a:buNone/>
              <a:defRPr lang="en-US" sz="2000" b="1" kern="1200" dirty="0" smtClean="0">
                <a:solidFill>
                  <a:srgbClr val="0073AE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189" indent="-173034" algn="l" defTabSz="457189" rtl="0" eaLnBrk="1" latinLnBrk="0" hangingPunct="1">
              <a:lnSpc>
                <a:spcPct val="85000"/>
              </a:lnSpc>
              <a:spcBef>
                <a:spcPts val="1200"/>
              </a:spcBef>
              <a:buClr>
                <a:srgbClr val="001E69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628650" indent="-168275" algn="l" defTabSz="457189" rtl="0" eaLnBrk="1" latinLnBrk="0" hangingPunct="1">
              <a:lnSpc>
                <a:spcPct val="85000"/>
              </a:lnSpc>
              <a:spcBef>
                <a:spcPts val="1200"/>
              </a:spcBef>
              <a:buClr>
                <a:srgbClr val="001E69"/>
              </a:buClr>
              <a:buFont typeface="Tahoma" panose="020B0604030504040204" pitchFamily="34" charset="0"/>
              <a:buChar char="̶"/>
              <a:tabLst>
                <a:tab pos="973138" algn="l"/>
              </a:tabLst>
              <a:defRPr lang="en-US" sz="1600" kern="120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solidFill>
                  <a:schemeClr val="bg1"/>
                </a:solidFill>
              </a:rPr>
              <a:t>4 pilíře</a:t>
            </a:r>
            <a:r>
              <a:rPr lang="en-US" sz="2400" dirty="0">
                <a:solidFill>
                  <a:schemeClr val="bg1"/>
                </a:solidFill>
              </a:rPr>
              <a:t> IMAX program</a:t>
            </a:r>
            <a:r>
              <a:rPr lang="cs-CZ" sz="2400" dirty="0">
                <a:solidFill>
                  <a:schemeClr val="bg1"/>
                </a:solidFill>
              </a:rPr>
              <a:t>u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44631F7-7AED-4EA6-A12B-D5330BFBD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14" y="566026"/>
            <a:ext cx="1657350" cy="261937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E915809-B984-45C3-BEBD-D6B940277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284" y="566026"/>
            <a:ext cx="1771650" cy="220027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D53E6E6-5B32-489F-B688-FEEBE137CB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3284" y="3067050"/>
            <a:ext cx="1666875" cy="207645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F857F731-C868-42F2-8217-802ECA7D89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9037" y="772439"/>
            <a:ext cx="4804700" cy="359862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33ABF1C-5CAB-4269-BB14-EA8CAEE4AF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26" y="3000375"/>
            <a:ext cx="191452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89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 txBox="1">
            <a:spLocks/>
          </p:cNvSpPr>
          <p:nvPr/>
        </p:nvSpPr>
        <p:spPr>
          <a:xfrm>
            <a:off x="192565" y="93333"/>
            <a:ext cx="7176854" cy="325857"/>
          </a:xfrm>
          <a:prstGeom prst="rect">
            <a:avLst/>
          </a:prstGeom>
        </p:spPr>
        <p:txBody>
          <a:bodyPr/>
          <a:lstStyle>
            <a:lvl1pPr marL="0" indent="0" algn="l" defTabSz="457189" rtl="0" eaLnBrk="1" latinLnBrk="0" hangingPunct="1">
              <a:lnSpc>
                <a:spcPct val="85000"/>
              </a:lnSpc>
              <a:spcBef>
                <a:spcPts val="1200"/>
              </a:spcBef>
              <a:buClr>
                <a:srgbClr val="0073AE"/>
              </a:buClr>
              <a:buFont typeface="Arial" panose="020B0604020202020204" pitchFamily="34" charset="0"/>
              <a:buNone/>
              <a:defRPr lang="en-US" sz="2000" b="1" kern="1200" dirty="0" smtClean="0">
                <a:solidFill>
                  <a:srgbClr val="0073AE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189" indent="-173034" algn="l" defTabSz="457189" rtl="0" eaLnBrk="1" latinLnBrk="0" hangingPunct="1">
              <a:lnSpc>
                <a:spcPct val="85000"/>
              </a:lnSpc>
              <a:spcBef>
                <a:spcPts val="1200"/>
              </a:spcBef>
              <a:buClr>
                <a:srgbClr val="001E69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628650" indent="-168275" algn="l" defTabSz="457189" rtl="0" eaLnBrk="1" latinLnBrk="0" hangingPunct="1">
              <a:lnSpc>
                <a:spcPct val="85000"/>
              </a:lnSpc>
              <a:spcBef>
                <a:spcPts val="1200"/>
              </a:spcBef>
              <a:buClr>
                <a:srgbClr val="001E69"/>
              </a:buClr>
              <a:buFont typeface="Tahoma" panose="020B0604030504040204" pitchFamily="34" charset="0"/>
              <a:buChar char="̶"/>
              <a:tabLst>
                <a:tab pos="973138" algn="l"/>
              </a:tabLst>
              <a:defRPr lang="en-US" sz="1600" kern="120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IMAX </a:t>
            </a:r>
            <a:r>
              <a:rPr lang="cs-CZ" sz="2400" dirty="0">
                <a:solidFill>
                  <a:schemeClr val="bg1"/>
                </a:solidFill>
              </a:rPr>
              <a:t>Obsah</a:t>
            </a:r>
            <a:r>
              <a:rPr lang="en-US" sz="2400" dirty="0">
                <a:solidFill>
                  <a:schemeClr val="bg1"/>
                </a:solidFill>
              </a:rPr>
              <a:t> &amp; </a:t>
            </a:r>
            <a:r>
              <a:rPr lang="cs-CZ" sz="2400" dirty="0">
                <a:solidFill>
                  <a:schemeClr val="bg1"/>
                </a:solidFill>
              </a:rPr>
              <a:t>Obraz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0355" y="1078071"/>
            <a:ext cx="4462096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1400" dirty="0"/>
              <a:t>Společnost IMAX do obsahové nabídky přidává vybrané dokumentární filmy a spolupracuje s dalšími partnery i světovými filmovými studii na neustálém rozšiřování nabídky IMAX </a:t>
            </a:r>
            <a:r>
              <a:rPr lang="cs-CZ" sz="1400" noProof="1"/>
              <a:t>Enhanced</a:t>
            </a:r>
            <a:r>
              <a:rPr lang="cs-CZ" sz="1400" dirty="0"/>
              <a:t> verzí filmů a dalšího obsahu.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1400" dirty="0"/>
              <a:t>Obsah vytvořený pomocí nejnovějšího patentovaného post-produkčního procesu vyvinutého společností IMAX.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1400" dirty="0"/>
              <a:t>Post-produkční proces navržený pro výrobu a produkci nejostřejších 4K HDR snímků v nejlepší dostupné kvalitě.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1400" dirty="0"/>
              <a:t>Tento proces je kontrolovaný samotnými filmaři a snižuje šum a zrnění, aby dokonale optimalizoval obsah pro špičkovou kvalitu a vyšší jas 4K HDR obrazovek.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/>
          </a:p>
          <a:p>
            <a:endParaRPr lang="en-GB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/>
          </a:p>
          <a:p>
            <a:r>
              <a:rPr lang="en-GB" sz="1400" dirty="0"/>
              <a:t>    </a:t>
            </a:r>
          </a:p>
          <a:p>
            <a:endParaRPr lang="en-GB" sz="1400" dirty="0"/>
          </a:p>
          <a:p>
            <a:endParaRPr lang="en-GB" sz="11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85A860C-80A7-4CCD-805D-C7AA8CCF8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64" y="2943225"/>
            <a:ext cx="1771650" cy="22002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FDD2B6-DF71-4892-AFE9-3AF967BD2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92" y="555982"/>
            <a:ext cx="1581993" cy="238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57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3544" y="1055584"/>
            <a:ext cx="44620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1400" dirty="0"/>
              <a:t>Vybrané</a:t>
            </a:r>
            <a:r>
              <a:rPr lang="en-GB" sz="1400" dirty="0"/>
              <a:t> IMAX Enhanced </a:t>
            </a:r>
            <a:r>
              <a:rPr lang="cs-CZ" sz="1400" dirty="0"/>
              <a:t>tituly, které byly pořízeny kamerami IMAX® nebo byly speciálně formátovány pro IMAX® kina, budou také zahrnovat rozšířený poměr stran u verzí filmu pro domácí sledování a spotřebitelům tak zaručí plné využití obrazovky jejich televizoru.</a:t>
            </a:r>
            <a:endParaRPr lang="en-GB" sz="14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92565" y="93333"/>
            <a:ext cx="7176854" cy="325857"/>
          </a:xfrm>
          <a:prstGeom prst="rect">
            <a:avLst/>
          </a:prstGeom>
        </p:spPr>
        <p:txBody>
          <a:bodyPr/>
          <a:lstStyle>
            <a:lvl1pPr marL="0" indent="0" algn="l" defTabSz="457189" rtl="0" eaLnBrk="1" latinLnBrk="0" hangingPunct="1">
              <a:lnSpc>
                <a:spcPct val="85000"/>
              </a:lnSpc>
              <a:spcBef>
                <a:spcPts val="1200"/>
              </a:spcBef>
              <a:buClr>
                <a:srgbClr val="0073AE"/>
              </a:buClr>
              <a:buFont typeface="Arial" panose="020B0604020202020204" pitchFamily="34" charset="0"/>
              <a:buNone/>
              <a:defRPr lang="en-US" sz="2000" b="1" kern="1200" dirty="0" smtClean="0">
                <a:solidFill>
                  <a:srgbClr val="0073AE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189" indent="-173034" algn="l" defTabSz="457189" rtl="0" eaLnBrk="1" latinLnBrk="0" hangingPunct="1">
              <a:lnSpc>
                <a:spcPct val="85000"/>
              </a:lnSpc>
              <a:spcBef>
                <a:spcPts val="1200"/>
              </a:spcBef>
              <a:buClr>
                <a:srgbClr val="001E69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628650" indent="-168275" algn="l" defTabSz="457189" rtl="0" eaLnBrk="1" latinLnBrk="0" hangingPunct="1">
              <a:lnSpc>
                <a:spcPct val="85000"/>
              </a:lnSpc>
              <a:spcBef>
                <a:spcPts val="1200"/>
              </a:spcBef>
              <a:buClr>
                <a:srgbClr val="001E69"/>
              </a:buClr>
              <a:buFont typeface="Tahoma" panose="020B0604030504040204" pitchFamily="34" charset="0"/>
              <a:buChar char="̶"/>
              <a:tabLst>
                <a:tab pos="973138" algn="l"/>
              </a:tabLst>
              <a:defRPr lang="en-US" sz="1600" kern="120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IMAX </a:t>
            </a:r>
            <a:r>
              <a:rPr lang="cs-CZ" sz="2400" dirty="0">
                <a:solidFill>
                  <a:schemeClr val="bg1"/>
                </a:solidFill>
              </a:rPr>
              <a:t>Měřítko</a:t>
            </a:r>
            <a:r>
              <a:rPr lang="en-US" sz="2400" dirty="0">
                <a:solidFill>
                  <a:schemeClr val="bg1"/>
                </a:solidFill>
              </a:rPr>
              <a:t> &amp; </a:t>
            </a:r>
            <a:r>
              <a:rPr lang="cs-CZ" sz="2400" dirty="0">
                <a:solidFill>
                  <a:schemeClr val="bg1"/>
                </a:solidFill>
              </a:rPr>
              <a:t>Zvuk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0992" y="2729054"/>
            <a:ext cx="44620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1400" noProof="1"/>
              <a:t>Speciální </a:t>
            </a:r>
            <a:r>
              <a:rPr lang="cs-CZ" sz="1400" dirty="0"/>
              <a:t>verze kodeků technologie</a:t>
            </a:r>
            <a:r>
              <a:rPr lang="en-GB" sz="1400" dirty="0"/>
              <a:t> DTS:X </a:t>
            </a:r>
            <a:r>
              <a:rPr lang="cs-CZ" sz="1400" dirty="0"/>
              <a:t>integrovaná do domácího audio zařízení zaručí dokonalý obklopující zvuk.</a:t>
            </a:r>
          </a:p>
          <a:p>
            <a:endParaRPr lang="en-GB" sz="1400" dirty="0"/>
          </a:p>
          <a:p>
            <a:pPr algn="just"/>
            <a:r>
              <a:rPr lang="en-GB" sz="1400" dirty="0"/>
              <a:t>  </a:t>
            </a:r>
            <a:r>
              <a:rPr lang="cs-CZ" sz="1400" dirty="0"/>
              <a:t>    </a:t>
            </a:r>
            <a:r>
              <a:rPr lang="en-GB" sz="1400" dirty="0"/>
              <a:t> -</a:t>
            </a:r>
            <a:r>
              <a:rPr lang="cs-CZ" sz="1400" dirty="0"/>
              <a:t> Aktualizace funkce</a:t>
            </a:r>
            <a:r>
              <a:rPr lang="en-GB" sz="1400" dirty="0"/>
              <a:t> DTS:X </a:t>
            </a:r>
            <a:r>
              <a:rPr lang="cs-CZ" sz="1400" dirty="0"/>
              <a:t>je založená na bezztrátovém</a:t>
            </a:r>
          </a:p>
          <a:p>
            <a:pPr algn="just"/>
            <a:r>
              <a:rPr lang="cs-CZ" sz="1400" dirty="0"/>
              <a:t>          zvuku s IMAX kontrolou basové složky.</a:t>
            </a:r>
            <a:endParaRPr lang="en-GB" sz="14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1BC6020-B61D-42EF-86A5-449F6BA75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62" y="2923749"/>
            <a:ext cx="1666875" cy="2076450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9D4F6C01-5A65-455B-B207-AC486A397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98" y="728494"/>
            <a:ext cx="191452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93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290746" y="93333"/>
            <a:ext cx="7176854" cy="325857"/>
          </a:xfrm>
          <a:prstGeom prst="rect">
            <a:avLst/>
          </a:prstGeom>
        </p:spPr>
        <p:txBody>
          <a:bodyPr/>
          <a:lstStyle>
            <a:lvl1pPr marL="0" indent="0" algn="l" defTabSz="457189" rtl="0" eaLnBrk="1" latinLnBrk="0" hangingPunct="1">
              <a:lnSpc>
                <a:spcPct val="85000"/>
              </a:lnSpc>
              <a:spcBef>
                <a:spcPts val="1200"/>
              </a:spcBef>
              <a:buClr>
                <a:srgbClr val="0073AE"/>
              </a:buClr>
              <a:buFont typeface="Arial" panose="020B0604020202020204" pitchFamily="34" charset="0"/>
              <a:buNone/>
              <a:defRPr lang="en-US" sz="2000" b="1" kern="1200" dirty="0" smtClean="0">
                <a:solidFill>
                  <a:srgbClr val="0073AE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189" indent="-173034" algn="l" defTabSz="457189" rtl="0" eaLnBrk="1" latinLnBrk="0" hangingPunct="1">
              <a:lnSpc>
                <a:spcPct val="85000"/>
              </a:lnSpc>
              <a:spcBef>
                <a:spcPts val="1200"/>
              </a:spcBef>
              <a:buClr>
                <a:srgbClr val="001E69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628650" indent="-168275" algn="l" defTabSz="457189" rtl="0" eaLnBrk="1" latinLnBrk="0" hangingPunct="1">
              <a:lnSpc>
                <a:spcPct val="85000"/>
              </a:lnSpc>
              <a:spcBef>
                <a:spcPts val="1200"/>
              </a:spcBef>
              <a:buClr>
                <a:srgbClr val="001E69"/>
              </a:buClr>
              <a:buFont typeface="Tahoma" panose="020B0604030504040204" pitchFamily="34" charset="0"/>
              <a:buChar char="̶"/>
              <a:tabLst>
                <a:tab pos="973138" algn="l"/>
              </a:tabLst>
              <a:defRPr lang="en-US" sz="1600" kern="120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noProof="1">
                <a:solidFill>
                  <a:schemeClr val="bg1"/>
                </a:solidFill>
              </a:rPr>
              <a:t>Jak se připojil Arcam?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454" y="918595"/>
            <a:ext cx="3200667" cy="2400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746" y="918595"/>
            <a:ext cx="4909904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noProof="1"/>
              <a:t>Arcam, jako lídr v oblasti vývoje a výroby domácích audio zařízení, vstoupil hned od počátku do projektu společností IMAX a DTS jako oficiální partner IMAX Enhanced. </a:t>
            </a:r>
          </a:p>
          <a:p>
            <a:pPr algn="just"/>
            <a:endParaRPr lang="cs-CZ" sz="1400" noProof="1"/>
          </a:p>
          <a:p>
            <a:pPr algn="just"/>
            <a:r>
              <a:rPr lang="cs-CZ" sz="1400" noProof="1"/>
              <a:t>Arcam AV receivery úspěšně prošly certifikačním procesem "IMAX Enhanced" a aktualizace softwaru DTS: X v7.14 je nyní k dispozici pro následující Arcam AVR produkty</a:t>
            </a:r>
          </a:p>
          <a:p>
            <a:endParaRPr lang="cs-CZ" sz="1400" noProof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noProof="1"/>
              <a:t>AVR860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noProof="1"/>
              <a:t>AVR850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noProof="1"/>
              <a:t>AVR550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noProof="1"/>
              <a:t>AVR390</a:t>
            </a:r>
          </a:p>
          <a:p>
            <a:endParaRPr lang="cs-CZ" sz="1400" noProof="1"/>
          </a:p>
          <a:p>
            <a:pPr algn="just"/>
            <a:r>
              <a:rPr lang="cs-CZ" sz="1400" noProof="1"/>
              <a:t>Tyto produkty budou disponovat režimem "IMAX", který je optimalizován pro přehrávání digitálně remasterovaného obsahu. </a:t>
            </a:r>
          </a:p>
          <a:p>
            <a:endParaRPr lang="cs-CZ" sz="1400" noProof="1"/>
          </a:p>
          <a:p>
            <a:endParaRPr lang="cs-CZ" sz="1400" noProof="1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400" noProof="1"/>
          </a:p>
          <a:p>
            <a:r>
              <a:rPr lang="cs-CZ" sz="1400" noProof="1"/>
              <a:t>    </a:t>
            </a:r>
          </a:p>
          <a:p>
            <a:endParaRPr lang="cs-CZ" sz="1400" noProof="1"/>
          </a:p>
          <a:p>
            <a:endParaRPr lang="cs-CZ" sz="1100" noProof="1"/>
          </a:p>
        </p:txBody>
      </p:sp>
    </p:spTree>
    <p:extLst>
      <p:ext uri="{BB962C8B-B14F-4D97-AF65-F5344CB8AC3E}">
        <p14:creationId xmlns:p14="http://schemas.microsoft.com/office/powerpoint/2010/main" val="775030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290746" y="93333"/>
            <a:ext cx="7176854" cy="325857"/>
          </a:xfrm>
          <a:prstGeom prst="rect">
            <a:avLst/>
          </a:prstGeom>
        </p:spPr>
        <p:txBody>
          <a:bodyPr/>
          <a:lstStyle>
            <a:lvl1pPr marL="0" indent="0" algn="l" defTabSz="457189" rtl="0" eaLnBrk="1" latinLnBrk="0" hangingPunct="1">
              <a:lnSpc>
                <a:spcPct val="85000"/>
              </a:lnSpc>
              <a:spcBef>
                <a:spcPts val="1200"/>
              </a:spcBef>
              <a:buClr>
                <a:srgbClr val="0073AE"/>
              </a:buClr>
              <a:buFont typeface="Arial" panose="020B0604020202020204" pitchFamily="34" charset="0"/>
              <a:buNone/>
              <a:defRPr lang="en-US" sz="2000" b="1" kern="1200" dirty="0" smtClean="0">
                <a:solidFill>
                  <a:srgbClr val="0073AE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189" indent="-173034" algn="l" defTabSz="457189" rtl="0" eaLnBrk="1" latinLnBrk="0" hangingPunct="1">
              <a:lnSpc>
                <a:spcPct val="85000"/>
              </a:lnSpc>
              <a:spcBef>
                <a:spcPts val="1200"/>
              </a:spcBef>
              <a:buClr>
                <a:srgbClr val="001E69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628650" indent="-168275" algn="l" defTabSz="457189" rtl="0" eaLnBrk="1" latinLnBrk="0" hangingPunct="1">
              <a:lnSpc>
                <a:spcPct val="85000"/>
              </a:lnSpc>
              <a:spcBef>
                <a:spcPts val="1200"/>
              </a:spcBef>
              <a:buClr>
                <a:srgbClr val="001E69"/>
              </a:buClr>
              <a:buFont typeface="Tahoma" panose="020B0604030504040204" pitchFamily="34" charset="0"/>
              <a:buChar char="̶"/>
              <a:tabLst>
                <a:tab pos="973138" algn="l"/>
              </a:tabLst>
              <a:defRPr lang="en-US" sz="1600" kern="120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249715" y="93332"/>
            <a:ext cx="7176854" cy="325857"/>
          </a:xfrm>
          <a:prstGeom prst="rect">
            <a:avLst/>
          </a:prstGeom>
        </p:spPr>
        <p:txBody>
          <a:bodyPr/>
          <a:lstStyle>
            <a:lvl1pPr marL="0" indent="0" algn="l" defTabSz="457189" rtl="0" eaLnBrk="1" latinLnBrk="0" hangingPunct="1">
              <a:lnSpc>
                <a:spcPct val="85000"/>
              </a:lnSpc>
              <a:spcBef>
                <a:spcPts val="1200"/>
              </a:spcBef>
              <a:buClr>
                <a:srgbClr val="0073AE"/>
              </a:buClr>
              <a:buFont typeface="Arial" panose="020B0604020202020204" pitchFamily="34" charset="0"/>
              <a:buNone/>
              <a:defRPr lang="en-US" sz="2000" b="1" kern="1200" dirty="0" smtClean="0">
                <a:solidFill>
                  <a:srgbClr val="0073AE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189" indent="-173034" algn="l" defTabSz="457189" rtl="0" eaLnBrk="1" latinLnBrk="0" hangingPunct="1">
              <a:lnSpc>
                <a:spcPct val="85000"/>
              </a:lnSpc>
              <a:spcBef>
                <a:spcPts val="1200"/>
              </a:spcBef>
              <a:buClr>
                <a:srgbClr val="001E69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628650" indent="-168275" algn="l" defTabSz="457189" rtl="0" eaLnBrk="1" latinLnBrk="0" hangingPunct="1">
              <a:lnSpc>
                <a:spcPct val="85000"/>
              </a:lnSpc>
              <a:spcBef>
                <a:spcPts val="1200"/>
              </a:spcBef>
              <a:buClr>
                <a:srgbClr val="001E69"/>
              </a:buClr>
              <a:buFont typeface="Tahoma" panose="020B0604030504040204" pitchFamily="34" charset="0"/>
              <a:buChar char="̶"/>
              <a:tabLst>
                <a:tab pos="973138" algn="l"/>
              </a:tabLst>
              <a:defRPr lang="en-US" sz="1600" kern="120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solidFill>
                  <a:schemeClr val="bg1"/>
                </a:solidFill>
              </a:rPr>
              <a:t>Kdy bude projekt spuštěn</a:t>
            </a:r>
            <a:r>
              <a:rPr lang="en-US" sz="2400" dirty="0">
                <a:solidFill>
                  <a:schemeClr val="bg1"/>
                </a:solidFill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9714" y="1009784"/>
            <a:ext cx="6969951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/>
          </a:p>
          <a:p>
            <a:r>
              <a:rPr lang="cs-CZ" b="1" dirty="0"/>
              <a:t>SPUŠTĚNÍ PROJEKTU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Oficiální tisková zpráva oznamující partnerství s IMAX a DTS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Oznámení partnerství na našich webových stránkách a sociálních médiích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Oznámení kompatibility produktů AVR s “IMAX </a:t>
            </a:r>
            <a:r>
              <a:rPr lang="cs-CZ" sz="1400" noProof="1"/>
              <a:t>Enhanced</a:t>
            </a:r>
            <a:r>
              <a:rPr lang="cs-CZ" sz="1400" dirty="0"/>
              <a:t>“ na sociálních médiích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Na stránce konkrétního AVR produktu na našich webových stránkách </a:t>
            </a:r>
            <a:r>
              <a:rPr lang="cs-CZ" sz="1400" dirty="0">
                <a:hlinkClick r:id="rId2"/>
              </a:rPr>
              <a:t>www.arcam.co.uk </a:t>
            </a:r>
            <a:r>
              <a:rPr lang="cs-CZ" sz="1400" dirty="0"/>
              <a:t>bude k dispozici aktualizace </a:t>
            </a:r>
          </a:p>
          <a:p>
            <a:endParaRPr lang="cs-CZ" sz="1400" dirty="0"/>
          </a:p>
          <a:p>
            <a:endParaRPr lang="en-GB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/>
          </a:p>
          <a:p>
            <a:r>
              <a:rPr lang="en-GB" sz="1400" dirty="0"/>
              <a:t>    </a:t>
            </a:r>
          </a:p>
          <a:p>
            <a:endParaRPr lang="en-GB" sz="1400" dirty="0"/>
          </a:p>
          <a:p>
            <a:endParaRPr lang="en-GB" sz="1100" dirty="0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BD922E6E-5332-4224-8667-2DD048BC4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696" y="3495504"/>
            <a:ext cx="2487263" cy="85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51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249715" y="93332"/>
            <a:ext cx="7176854" cy="325857"/>
          </a:xfrm>
          <a:prstGeom prst="rect">
            <a:avLst/>
          </a:prstGeom>
        </p:spPr>
        <p:txBody>
          <a:bodyPr/>
          <a:lstStyle>
            <a:lvl1pPr marL="0" indent="0" algn="l" defTabSz="457189" rtl="0" eaLnBrk="1" latinLnBrk="0" hangingPunct="1">
              <a:lnSpc>
                <a:spcPct val="85000"/>
              </a:lnSpc>
              <a:spcBef>
                <a:spcPts val="1200"/>
              </a:spcBef>
              <a:buClr>
                <a:srgbClr val="0073AE"/>
              </a:buClr>
              <a:buFont typeface="Arial" panose="020B0604020202020204" pitchFamily="34" charset="0"/>
              <a:buNone/>
              <a:defRPr lang="en-US" sz="2000" b="1" kern="1200" dirty="0" smtClean="0">
                <a:solidFill>
                  <a:srgbClr val="0073AE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189" indent="-173034" algn="l" defTabSz="457189" rtl="0" eaLnBrk="1" latinLnBrk="0" hangingPunct="1">
              <a:lnSpc>
                <a:spcPct val="85000"/>
              </a:lnSpc>
              <a:spcBef>
                <a:spcPts val="1200"/>
              </a:spcBef>
              <a:buClr>
                <a:srgbClr val="001E69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628650" indent="-168275" algn="l" defTabSz="457189" rtl="0" eaLnBrk="1" latinLnBrk="0" hangingPunct="1">
              <a:lnSpc>
                <a:spcPct val="85000"/>
              </a:lnSpc>
              <a:spcBef>
                <a:spcPts val="1200"/>
              </a:spcBef>
              <a:buClr>
                <a:srgbClr val="001E69"/>
              </a:buClr>
              <a:buFont typeface="Tahoma" panose="020B0604030504040204" pitchFamily="34" charset="0"/>
              <a:buChar char="̶"/>
              <a:tabLst>
                <a:tab pos="973138" algn="l"/>
              </a:tabLst>
              <a:defRPr lang="en-US" sz="1600" kern="120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noProof="1">
                <a:solidFill>
                  <a:schemeClr val="bg1"/>
                </a:solidFill>
              </a:rPr>
              <a:t>Jak se chystáme začít?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9715" y="1065162"/>
            <a:ext cx="855931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noProof="1"/>
              <a:t>Představení u prodejců v “Centres of Cinematic Excellence“</a:t>
            </a:r>
          </a:p>
          <a:p>
            <a:endParaRPr lang="cs-CZ" sz="1400" noProof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i="1" noProof="1"/>
              <a:t>Dostupný marketingový materiál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noProof="1"/>
              <a:t>Informace u všech prodejců o “IMAX Enhanced“ a AV receiverech Arcam kompatibilních s IMAX Enhanced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noProof="1"/>
              <a:t>Upgrade AVR produktů pro “IMAX Enhanced“ u všech prodejců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noProof="1"/>
              <a:t>U všech prodejců informační štítek k “IMAX Enhanced“ u vystavených AVR produktů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noProof="1"/>
              <a:t>IMAX Demo disk u všech prodejců (očekává se k 11. 12. 2018) </a:t>
            </a:r>
          </a:p>
          <a:p>
            <a:endParaRPr lang="cs-CZ" sz="1400" noProof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i="1" noProof="1"/>
              <a:t>Další propagace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noProof="1"/>
              <a:t>1 webový banner s podrobným popisem IMAX Enhanced - odkaz na vynikající kvalitu filmu – všichni prodejci</a:t>
            </a:r>
          </a:p>
          <a:p>
            <a:endParaRPr lang="cs-CZ" sz="1400" noProof="1"/>
          </a:p>
        </p:txBody>
      </p:sp>
      <p:sp>
        <p:nvSpPr>
          <p:cNvPr id="4" name="TextBox 3"/>
          <p:cNvSpPr txBox="1"/>
          <p:nvPr/>
        </p:nvSpPr>
        <p:spPr>
          <a:xfrm>
            <a:off x="249715" y="695830"/>
            <a:ext cx="4303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noProof="1"/>
              <a:t>Oficiální zahájení 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DFF0B018-05BF-433F-A183-8D7AE0805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696" y="3495504"/>
            <a:ext cx="2487263" cy="85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62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99916" cy="2661397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0" y="2881640"/>
            <a:ext cx="2490867" cy="2261859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5897" y="1872501"/>
            <a:ext cx="2338578" cy="2338578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ek 6">
            <a:hlinkClick r:id="rId2"/>
            <a:extLst>
              <a:ext uri="{FF2B5EF4-FFF2-40B4-BE49-F238E27FC236}">
                <a16:creationId xmlns:a16="http://schemas.microsoft.com/office/drawing/2014/main" id="{591957AC-2271-41EA-9C62-7463BB4ACC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82" r="13414" b="-6"/>
          <a:stretch/>
        </p:blipFill>
        <p:spPr>
          <a:xfrm>
            <a:off x="2669341" y="1995945"/>
            <a:ext cx="2091690" cy="209169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4" name="Obrázek 3">
            <a:hlinkClick r:id="rId4"/>
            <a:extLst>
              <a:ext uri="{FF2B5EF4-FFF2-40B4-BE49-F238E27FC236}">
                <a16:creationId xmlns:a16="http://schemas.microsoft.com/office/drawing/2014/main" id="{63A93BC4-5588-4B16-B93D-3674DFC750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20" r="5482" b="2"/>
          <a:stretch/>
        </p:blipFill>
        <p:spPr>
          <a:xfrm>
            <a:off x="20" y="10"/>
            <a:ext cx="2975959" cy="2537450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6" name="Obrázek 5">
            <a:hlinkClick r:id="rId6"/>
            <a:extLst>
              <a:ext uri="{FF2B5EF4-FFF2-40B4-BE49-F238E27FC236}">
                <a16:creationId xmlns:a16="http://schemas.microsoft.com/office/drawing/2014/main" id="{59CBC10A-4376-48B2-A46F-11FBA0DC0DE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294" r="8759" b="-5"/>
          <a:stretch/>
        </p:blipFill>
        <p:spPr>
          <a:xfrm>
            <a:off x="3618" y="3005445"/>
            <a:ext cx="2366304" cy="2138061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5" name="TextBox 4"/>
          <p:cNvSpPr txBox="1"/>
          <p:nvPr/>
        </p:nvSpPr>
        <p:spPr>
          <a:xfrm>
            <a:off x="4936655" y="893928"/>
            <a:ext cx="3992780" cy="4087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500" b="1" noProof="1"/>
              <a:t>1. Zde je link na YouTube video: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cs-CZ" sz="1500" u="sng" noProof="1">
                <a:hlinkClick r:id="rId4"/>
              </a:rPr>
              <a:t>https://youtu.be/HdDjkgqH7fo</a:t>
            </a:r>
            <a:endParaRPr lang="cs-CZ" sz="1500" noProof="1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cs-CZ" sz="1500" noProof="1"/>
              <a:t> </a:t>
            </a:r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500" b="1" noProof="1"/>
              <a:t>2. Zde si můžete stáhnout oficiální propagační video, které je určeno pro maloobchod a prezentaci na HDR televizorech s reproduktory a ilustruje možnosti a kvalitativní výsledky technologie IMAX ENCHANCED: 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</a:pPr>
            <a:r>
              <a:rPr lang="cs-CZ" sz="1500" noProof="1"/>
              <a:t>IMAX_Retail_Sizzle_For_HDR_TVs_Stereo.mp4 :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cs-CZ" sz="1500" u="sng" noProof="1">
                <a:hlinkClick r:id="rId6"/>
              </a:rPr>
              <a:t>https://dtslisten.box.com/s/6gjq1s2csgoqw9qdu6uhxfm4chy6biem</a:t>
            </a:r>
            <a:r>
              <a:rPr lang="cs-CZ" sz="1500" noProof="1">
                <a:hlinkClick r:id="rId6"/>
              </a:rPr>
              <a:t> </a:t>
            </a:r>
            <a:endParaRPr lang="cs-CZ" sz="1500" noProof="1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500" noProof="1"/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500" noProof="1"/>
              <a:t>3. </a:t>
            </a:r>
            <a:r>
              <a:rPr lang="cs-CZ" sz="1500" b="1" noProof="1"/>
              <a:t>Zde si můžete stáhnout oficiální propagační video, které je určeno pro maloobchod a prezentaci na HDR televizorech a zařízeních podporujících DTS prostorový zvuk</a:t>
            </a:r>
            <a:r>
              <a:rPr lang="cs-CZ" sz="1500" noProof="1"/>
              <a:t>: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</a:pPr>
            <a:r>
              <a:rPr lang="cs-CZ" sz="1500" noProof="1"/>
              <a:t>IMAX_Retail_Sizzle_HDR_DTSX_ImmersiveDemo: </a:t>
            </a:r>
            <a:r>
              <a:rPr lang="cs-CZ" sz="1500" noProof="1">
                <a:hlinkClick r:id="rId2"/>
              </a:rPr>
              <a:t>https://dtslisten.box.com/s/3hjj10ok3kr7oj57xa8uj59j3e2chjpy</a:t>
            </a:r>
            <a:endParaRPr lang="cs-CZ" sz="1500" noProof="1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900" noProof="1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900" noProof="1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F04D1C3-A421-478F-A22D-E4E6E228478A}"/>
              </a:ext>
            </a:extLst>
          </p:cNvPr>
          <p:cNvSpPr txBox="1">
            <a:spLocks/>
          </p:cNvSpPr>
          <p:nvPr/>
        </p:nvSpPr>
        <p:spPr>
          <a:xfrm>
            <a:off x="3099916" y="120406"/>
            <a:ext cx="4048232" cy="325857"/>
          </a:xfrm>
          <a:prstGeom prst="rect">
            <a:avLst/>
          </a:prstGeom>
        </p:spPr>
        <p:txBody>
          <a:bodyPr/>
          <a:lstStyle>
            <a:lvl1pPr marL="0" indent="0" algn="l" defTabSz="457189" rtl="0" eaLnBrk="1" latinLnBrk="0" hangingPunct="1">
              <a:lnSpc>
                <a:spcPct val="85000"/>
              </a:lnSpc>
              <a:spcBef>
                <a:spcPts val="1200"/>
              </a:spcBef>
              <a:buClr>
                <a:srgbClr val="0073AE"/>
              </a:buClr>
              <a:buFont typeface="Arial" panose="020B0604020202020204" pitchFamily="34" charset="0"/>
              <a:buNone/>
              <a:defRPr lang="en-US" sz="2000" b="1" kern="1200" dirty="0" smtClean="0">
                <a:solidFill>
                  <a:srgbClr val="0073AE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189" indent="-173034" algn="l" defTabSz="457189" rtl="0" eaLnBrk="1" latinLnBrk="0" hangingPunct="1">
              <a:lnSpc>
                <a:spcPct val="85000"/>
              </a:lnSpc>
              <a:spcBef>
                <a:spcPts val="1200"/>
              </a:spcBef>
              <a:buClr>
                <a:srgbClr val="001E69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628650" indent="-168275" algn="l" defTabSz="457189" rtl="0" eaLnBrk="1" latinLnBrk="0" hangingPunct="1">
              <a:lnSpc>
                <a:spcPct val="85000"/>
              </a:lnSpc>
              <a:spcBef>
                <a:spcPts val="1200"/>
              </a:spcBef>
              <a:buClr>
                <a:srgbClr val="001E69"/>
              </a:buClr>
              <a:buFont typeface="Tahoma" panose="020B0604030504040204" pitchFamily="34" charset="0"/>
              <a:buChar char="̶"/>
              <a:tabLst>
                <a:tab pos="973138" algn="l"/>
              </a:tabLst>
              <a:defRPr lang="en-US" sz="1600" kern="120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rgbClr val="0073A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Propagační video-smyčka </a:t>
            </a:r>
          </a:p>
        </p:txBody>
      </p:sp>
    </p:spTree>
    <p:extLst>
      <p:ext uri="{BB962C8B-B14F-4D97-AF65-F5344CB8AC3E}">
        <p14:creationId xmlns:p14="http://schemas.microsoft.com/office/powerpoint/2010/main" val="2932475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mall swoosh - no verlap">
  <a:themeElements>
    <a:clrScheme name="HARMAN_COLOR_WIDESCREEN">
      <a:dk1>
        <a:sysClr val="windowText" lastClr="000000"/>
      </a:dk1>
      <a:lt1>
        <a:sysClr val="window" lastClr="FFFFFF"/>
      </a:lt1>
      <a:dk2>
        <a:srgbClr val="0073AE"/>
      </a:dk2>
      <a:lt2>
        <a:srgbClr val="00A4E3"/>
      </a:lt2>
      <a:accent1>
        <a:srgbClr val="004C76"/>
      </a:accent1>
      <a:accent2>
        <a:srgbClr val="001E69"/>
      </a:accent2>
      <a:accent3>
        <a:srgbClr val="3C0D59"/>
      </a:accent3>
      <a:accent4>
        <a:srgbClr val="389468"/>
      </a:accent4>
      <a:accent5>
        <a:srgbClr val="49C9D7"/>
      </a:accent5>
      <a:accent6>
        <a:srgbClr val="808284"/>
      </a:accent6>
      <a:hlink>
        <a:srgbClr val="63C6FD"/>
      </a:hlink>
      <a:folHlink>
        <a:srgbClr val="8DE1FF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HARMAN_COLOR_WIDESCREEN">
      <a:dk1>
        <a:sysClr val="windowText" lastClr="000000"/>
      </a:dk1>
      <a:lt1>
        <a:sysClr val="window" lastClr="FFFFFF"/>
      </a:lt1>
      <a:dk2>
        <a:srgbClr val="0073AE"/>
      </a:dk2>
      <a:lt2>
        <a:srgbClr val="00A4E3"/>
      </a:lt2>
      <a:accent1>
        <a:srgbClr val="004C76"/>
      </a:accent1>
      <a:accent2>
        <a:srgbClr val="001E69"/>
      </a:accent2>
      <a:accent3>
        <a:srgbClr val="3C0D59"/>
      </a:accent3>
      <a:accent4>
        <a:srgbClr val="389468"/>
      </a:accent4>
      <a:accent5>
        <a:srgbClr val="49C9D7"/>
      </a:accent5>
      <a:accent6>
        <a:srgbClr val="808284"/>
      </a:accent6>
      <a:hlink>
        <a:srgbClr val="63C6FD"/>
      </a:hlink>
      <a:folHlink>
        <a:srgbClr val="8DE1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A8E04F2C276D4F913BBA985FD236CB" ma:contentTypeVersion="1" ma:contentTypeDescription="Create a new document." ma:contentTypeScope="" ma:versionID="a3490b4e8578819a5f6896eeacdc20a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F7CE89-240D-405D-A12D-C95B54F43B60}">
  <ds:schemaRefs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B2F40F11-818A-488E-9C84-542C958320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0D58A2-FE7A-4158-9538-06C6310A6D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541</Words>
  <Application>Microsoft Office PowerPoint</Application>
  <PresentationFormat>Předvádění na obrazovce (16:9)</PresentationFormat>
  <Paragraphs>85</Paragraphs>
  <Slides>10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Gill Sans MT</vt:lpstr>
      <vt:lpstr>Tahoma</vt:lpstr>
      <vt:lpstr>Wingdings</vt:lpstr>
      <vt:lpstr>small swoosh - no verlap</vt:lpstr>
      <vt:lpstr>Custom Design</vt:lpstr>
      <vt:lpstr>1_Custom Design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ACER</dc:creator>
  <cp:lastModifiedBy>ACER</cp:lastModifiedBy>
  <cp:revision>12</cp:revision>
  <dcterms:created xsi:type="dcterms:W3CDTF">2018-12-01T18:40:32Z</dcterms:created>
  <dcterms:modified xsi:type="dcterms:W3CDTF">2018-12-02T07:45:33Z</dcterms:modified>
</cp:coreProperties>
</file>